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9" r:id="rId6"/>
    <p:sldId id="257" r:id="rId7"/>
    <p:sldId id="258" r:id="rId8"/>
    <p:sldId id="263" r:id="rId9"/>
    <p:sldId id="266" r:id="rId10"/>
    <p:sldId id="260" r:id="rId11"/>
    <p:sldId id="261" r:id="rId12"/>
    <p:sldId id="262" r:id="rId13"/>
    <p:sldId id="264" r:id="rId14"/>
    <p:sldId id="265" r:id="rId15"/>
    <p:sldId id="295" r:id="rId16"/>
    <p:sldId id="294" r:id="rId17"/>
    <p:sldId id="296" r:id="rId18"/>
    <p:sldId id="277"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278" r:id="rId33"/>
    <p:sldId id="279" r:id="rId34"/>
    <p:sldId id="280" r:id="rId35"/>
    <p:sldId id="281" r:id="rId36"/>
    <p:sldId id="282" r:id="rId37"/>
    <p:sldId id="297" r:id="rId38"/>
    <p:sldId id="298" r:id="rId39"/>
    <p:sldId id="313" r:id="rId40"/>
    <p:sldId id="284" r:id="rId41"/>
    <p:sldId id="314" r:id="rId42"/>
    <p:sldId id="312" r:id="rId43"/>
    <p:sldId id="285" r:id="rId44"/>
    <p:sldId id="286" r:id="rId45"/>
    <p:sldId id="288" r:id="rId46"/>
    <p:sldId id="287" r:id="rId47"/>
    <p:sldId id="289" r:id="rId48"/>
    <p:sldId id="290" r:id="rId49"/>
    <p:sldId id="291" r:id="rId50"/>
    <p:sldId id="292" r:id="rId51"/>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F"/>
    <a:srgbClr val="FFE49F"/>
    <a:srgbClr val="B7FFFD"/>
    <a:srgbClr val="9FFF9F"/>
    <a:srgbClr val="909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23092-91C4-4F41-A824-D8701946C8A0}" v="859" dt="2022-09-30T00:32:20.17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89" d="100"/>
          <a:sy n="89" d="100"/>
        </p:scale>
        <p:origin x="1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斉藤 徹" userId="33296064-e4da-4a39-8a9b-7979342510de" providerId="ADAL" clId="{8AF105A0-2EB2-477D-A1AA-1B762F78F4A7}"/>
    <pc:docChg chg="undo custSel addSld delSld modSld sldOrd modMainMaster">
      <pc:chgData name="斉藤 徹" userId="33296064-e4da-4a39-8a9b-7979342510de" providerId="ADAL" clId="{8AF105A0-2EB2-477D-A1AA-1B762F78F4A7}" dt="2021-10-05T05:58:06.190" v="15250" actId="1076"/>
      <pc:docMkLst>
        <pc:docMk/>
      </pc:docMkLst>
      <pc:sldChg chg="addSp modSp mod">
        <pc:chgData name="斉藤 徹" userId="33296064-e4da-4a39-8a9b-7979342510de" providerId="ADAL" clId="{8AF105A0-2EB2-477D-A1AA-1B762F78F4A7}" dt="2021-09-30T08:44:22.519" v="850" actId="1076"/>
        <pc:sldMkLst>
          <pc:docMk/>
          <pc:sldMk cId="2128380218" sldId="256"/>
        </pc:sldMkLst>
        <pc:spChg chg="mod">
          <ac:chgData name="斉藤 徹" userId="33296064-e4da-4a39-8a9b-7979342510de" providerId="ADAL" clId="{8AF105A0-2EB2-477D-A1AA-1B762F78F4A7}" dt="2021-09-30T08:18:47.783" v="75" actId="404"/>
          <ac:spMkLst>
            <pc:docMk/>
            <pc:sldMk cId="2128380218" sldId="256"/>
            <ac:spMk id="2" creationId="{00000000-0000-0000-0000-000000000000}"/>
          </ac:spMkLst>
        </pc:spChg>
        <pc:spChg chg="mod">
          <ac:chgData name="斉藤 徹" userId="33296064-e4da-4a39-8a9b-7979342510de" providerId="ADAL" clId="{8AF105A0-2EB2-477D-A1AA-1B762F78F4A7}" dt="2021-09-30T08:19:10.571" v="147" actId="20577"/>
          <ac:spMkLst>
            <pc:docMk/>
            <pc:sldMk cId="2128380218" sldId="256"/>
            <ac:spMk id="3" creationId="{00000000-0000-0000-0000-000000000000}"/>
          </ac:spMkLst>
        </pc:spChg>
        <pc:spChg chg="add mod">
          <ac:chgData name="斉藤 徹" userId="33296064-e4da-4a39-8a9b-7979342510de" providerId="ADAL" clId="{8AF105A0-2EB2-477D-A1AA-1B762F78F4A7}" dt="2021-09-30T08:44:22.519" v="850" actId="1076"/>
          <ac:spMkLst>
            <pc:docMk/>
            <pc:sldMk cId="2128380218" sldId="256"/>
            <ac:spMk id="4" creationId="{0AA500C2-DB73-4B2F-A3E5-5D7EEDCA5FD3}"/>
          </ac:spMkLst>
        </pc:spChg>
      </pc:sldChg>
      <pc:sldChg chg="addSp delSp modSp new mod">
        <pc:chgData name="斉藤 徹" userId="33296064-e4da-4a39-8a9b-7979342510de" providerId="ADAL" clId="{8AF105A0-2EB2-477D-A1AA-1B762F78F4A7}" dt="2021-10-04T07:56:02.160" v="14586" actId="113"/>
        <pc:sldMkLst>
          <pc:docMk/>
          <pc:sldMk cId="4124044449" sldId="257"/>
        </pc:sldMkLst>
        <pc:spChg chg="mod">
          <ac:chgData name="斉藤 徹" userId="33296064-e4da-4a39-8a9b-7979342510de" providerId="ADAL" clId="{8AF105A0-2EB2-477D-A1AA-1B762F78F4A7}" dt="2021-09-30T08:21:12.185" v="188" actId="20577"/>
          <ac:spMkLst>
            <pc:docMk/>
            <pc:sldMk cId="4124044449" sldId="257"/>
            <ac:spMk id="2" creationId="{C8819F2A-6BF0-4D05-9172-1334EA153FEB}"/>
          </ac:spMkLst>
        </pc:spChg>
        <pc:spChg chg="mod">
          <ac:chgData name="斉藤 徹" userId="33296064-e4da-4a39-8a9b-7979342510de" providerId="ADAL" clId="{8AF105A0-2EB2-477D-A1AA-1B762F78F4A7}" dt="2021-10-04T07:56:02.160" v="14586" actId="113"/>
          <ac:spMkLst>
            <pc:docMk/>
            <pc:sldMk cId="4124044449" sldId="257"/>
            <ac:spMk id="3" creationId="{19459BD4-3A46-4BE0-857C-18218BDE387F}"/>
          </ac:spMkLst>
        </pc:spChg>
        <pc:picChg chg="add mod">
          <ac:chgData name="斉藤 徹" userId="33296064-e4da-4a39-8a9b-7979342510de" providerId="ADAL" clId="{8AF105A0-2EB2-477D-A1AA-1B762F78F4A7}" dt="2021-10-01T01:21:10.646" v="3610" actId="14100"/>
          <ac:picMkLst>
            <pc:docMk/>
            <pc:sldMk cId="4124044449" sldId="257"/>
            <ac:picMk id="5" creationId="{F12A0AD8-27E5-416F-B6E9-A9E917B990AF}"/>
          </ac:picMkLst>
        </pc:picChg>
        <pc:picChg chg="add del mod">
          <ac:chgData name="斉藤 徹" userId="33296064-e4da-4a39-8a9b-7979342510de" providerId="ADAL" clId="{8AF105A0-2EB2-477D-A1AA-1B762F78F4A7}" dt="2021-10-01T01:18:20.612" v="3597" actId="21"/>
          <ac:picMkLst>
            <pc:docMk/>
            <pc:sldMk cId="4124044449" sldId="257"/>
            <ac:picMk id="2050" creationId="{1BF58A02-2364-4740-B724-CCB56BF733EC}"/>
          </ac:picMkLst>
        </pc:picChg>
        <pc:picChg chg="add del mod">
          <ac:chgData name="斉藤 徹" userId="33296064-e4da-4a39-8a9b-7979342510de" providerId="ADAL" clId="{8AF105A0-2EB2-477D-A1AA-1B762F78F4A7}" dt="2021-10-01T01:20:26.568" v="3607" actId="21"/>
          <ac:picMkLst>
            <pc:docMk/>
            <pc:sldMk cId="4124044449" sldId="257"/>
            <ac:picMk id="2052" creationId="{F297F8B1-43BD-451A-B8A2-9B2F581ACD02}"/>
          </ac:picMkLst>
        </pc:picChg>
      </pc:sldChg>
      <pc:sldChg chg="addSp delSp modSp add mod">
        <pc:chgData name="斉藤 徹" userId="33296064-e4da-4a39-8a9b-7979342510de" providerId="ADAL" clId="{8AF105A0-2EB2-477D-A1AA-1B762F78F4A7}" dt="2021-10-01T01:21:39.054" v="3614" actId="14100"/>
        <pc:sldMkLst>
          <pc:docMk/>
          <pc:sldMk cId="434414157" sldId="258"/>
        </pc:sldMkLst>
        <pc:spChg chg="mod">
          <ac:chgData name="斉藤 徹" userId="33296064-e4da-4a39-8a9b-7979342510de" providerId="ADAL" clId="{8AF105A0-2EB2-477D-A1AA-1B762F78F4A7}" dt="2021-09-30T08:45:26.286" v="867" actId="20577"/>
          <ac:spMkLst>
            <pc:docMk/>
            <pc:sldMk cId="434414157" sldId="258"/>
            <ac:spMk id="2" creationId="{C8819F2A-6BF0-4D05-9172-1334EA153FEB}"/>
          </ac:spMkLst>
        </pc:spChg>
        <pc:spChg chg="mod">
          <ac:chgData name="斉藤 徹" userId="33296064-e4da-4a39-8a9b-7979342510de" providerId="ADAL" clId="{8AF105A0-2EB2-477D-A1AA-1B762F78F4A7}" dt="2021-09-30T08:43:23.773" v="839" actId="20577"/>
          <ac:spMkLst>
            <pc:docMk/>
            <pc:sldMk cId="434414157" sldId="258"/>
            <ac:spMk id="3" creationId="{19459BD4-3A46-4BE0-857C-18218BDE387F}"/>
          </ac:spMkLst>
        </pc:spChg>
        <pc:picChg chg="add mod">
          <ac:chgData name="斉藤 徹" userId="33296064-e4da-4a39-8a9b-7979342510de" providerId="ADAL" clId="{8AF105A0-2EB2-477D-A1AA-1B762F78F4A7}" dt="2021-10-01T01:21:39.054" v="3614" actId="14100"/>
          <ac:picMkLst>
            <pc:docMk/>
            <pc:sldMk cId="434414157" sldId="258"/>
            <ac:picMk id="5" creationId="{B7910497-29FF-44A8-9D6E-78528A3BA3BF}"/>
          </ac:picMkLst>
        </pc:picChg>
        <pc:picChg chg="add del mod">
          <ac:chgData name="斉藤 徹" userId="33296064-e4da-4a39-8a9b-7979342510de" providerId="ADAL" clId="{8AF105A0-2EB2-477D-A1AA-1B762F78F4A7}" dt="2021-10-01T01:21:17.653" v="3611" actId="21"/>
          <ac:picMkLst>
            <pc:docMk/>
            <pc:sldMk cId="434414157" sldId="258"/>
            <ac:picMk id="1026" creationId="{D98A4721-E8C3-4AC9-802F-3E9B92DCDFEE}"/>
          </ac:picMkLst>
        </pc:picChg>
      </pc:sldChg>
      <pc:sldChg chg="addSp delSp modSp new mod">
        <pc:chgData name="斉藤 徹" userId="33296064-e4da-4a39-8a9b-7979342510de" providerId="ADAL" clId="{8AF105A0-2EB2-477D-A1AA-1B762F78F4A7}" dt="2021-10-01T01:20:19.445" v="3606" actId="14100"/>
        <pc:sldMkLst>
          <pc:docMk/>
          <pc:sldMk cId="2170087966" sldId="259"/>
        </pc:sldMkLst>
        <pc:spChg chg="mod">
          <ac:chgData name="斉藤 徹" userId="33296064-e4da-4a39-8a9b-7979342510de" providerId="ADAL" clId="{8AF105A0-2EB2-477D-A1AA-1B762F78F4A7}" dt="2021-09-30T09:03:33.653" v="1426" actId="404"/>
          <ac:spMkLst>
            <pc:docMk/>
            <pc:sldMk cId="2170087966" sldId="259"/>
            <ac:spMk id="2" creationId="{9F3B0AC4-2F6A-4E23-B8DD-E9258F6997BD}"/>
          </ac:spMkLst>
        </pc:spChg>
        <pc:spChg chg="mod">
          <ac:chgData name="斉藤 徹" userId="33296064-e4da-4a39-8a9b-7979342510de" providerId="ADAL" clId="{8AF105A0-2EB2-477D-A1AA-1B762F78F4A7}" dt="2021-09-30T09:04:52.315" v="1428" actId="20577"/>
          <ac:spMkLst>
            <pc:docMk/>
            <pc:sldMk cId="2170087966" sldId="259"/>
            <ac:spMk id="3" creationId="{02710C78-7B6B-4EF5-837D-D450B57BA841}"/>
          </ac:spMkLst>
        </pc:spChg>
        <pc:spChg chg="add mod">
          <ac:chgData name="斉藤 徹" userId="33296064-e4da-4a39-8a9b-7979342510de" providerId="ADAL" clId="{8AF105A0-2EB2-477D-A1AA-1B762F78F4A7}" dt="2021-09-30T09:03:44.106" v="1427" actId="1076"/>
          <ac:spMkLst>
            <pc:docMk/>
            <pc:sldMk cId="2170087966" sldId="259"/>
            <ac:spMk id="4" creationId="{B4D45AB8-6C37-4A48-96F0-DB7A92BDA051}"/>
          </ac:spMkLst>
        </pc:spChg>
        <pc:picChg chg="add mod">
          <ac:chgData name="斉藤 徹" userId="33296064-e4da-4a39-8a9b-7979342510de" providerId="ADAL" clId="{8AF105A0-2EB2-477D-A1AA-1B762F78F4A7}" dt="2021-10-01T01:20:19.445" v="3606" actId="14100"/>
          <ac:picMkLst>
            <pc:docMk/>
            <pc:sldMk cId="2170087966" sldId="259"/>
            <ac:picMk id="6" creationId="{8B021733-96A3-4041-84C2-AF5527D0BEF8}"/>
          </ac:picMkLst>
        </pc:picChg>
        <pc:picChg chg="add mod">
          <ac:chgData name="斉藤 徹" userId="33296064-e4da-4a39-8a9b-7979342510de" providerId="ADAL" clId="{8AF105A0-2EB2-477D-A1AA-1B762F78F4A7}" dt="2021-09-30T09:03:44.106" v="1427" actId="1076"/>
          <ac:picMkLst>
            <pc:docMk/>
            <pc:sldMk cId="2170087966" sldId="259"/>
            <ac:picMk id="1026" creationId="{7F807A50-6859-4B8C-A3C3-756D4CA584F3}"/>
          </ac:picMkLst>
        </pc:picChg>
        <pc:picChg chg="add mod">
          <ac:chgData name="斉藤 徹" userId="33296064-e4da-4a39-8a9b-7979342510de" providerId="ADAL" clId="{8AF105A0-2EB2-477D-A1AA-1B762F78F4A7}" dt="2021-09-30T09:03:44.106" v="1427" actId="1076"/>
          <ac:picMkLst>
            <pc:docMk/>
            <pc:sldMk cId="2170087966" sldId="259"/>
            <ac:picMk id="1028" creationId="{4ED7AE76-FE05-463A-98D1-17324B101B1C}"/>
          </ac:picMkLst>
        </pc:picChg>
        <pc:picChg chg="add del mod">
          <ac:chgData name="斉藤 徹" userId="33296064-e4da-4a39-8a9b-7979342510de" providerId="ADAL" clId="{8AF105A0-2EB2-477D-A1AA-1B762F78F4A7}" dt="2021-09-30T09:00:27.407" v="1391" actId="21"/>
          <ac:picMkLst>
            <pc:docMk/>
            <pc:sldMk cId="2170087966" sldId="259"/>
            <ac:picMk id="1030" creationId="{36143310-F963-4183-84C3-915BE89E1E4D}"/>
          </ac:picMkLst>
        </pc:picChg>
        <pc:picChg chg="add mod">
          <ac:chgData name="斉藤 徹" userId="33296064-e4da-4a39-8a9b-7979342510de" providerId="ADAL" clId="{8AF105A0-2EB2-477D-A1AA-1B762F78F4A7}" dt="2021-09-30T09:03:44.106" v="1427" actId="1076"/>
          <ac:picMkLst>
            <pc:docMk/>
            <pc:sldMk cId="2170087966" sldId="259"/>
            <ac:picMk id="1032" creationId="{F8099408-89E9-41F3-A10B-ED8AC0486202}"/>
          </ac:picMkLst>
        </pc:picChg>
      </pc:sldChg>
      <pc:sldChg chg="addSp delSp modSp new mod">
        <pc:chgData name="斉藤 徹" userId="33296064-e4da-4a39-8a9b-7979342510de" providerId="ADAL" clId="{8AF105A0-2EB2-477D-A1AA-1B762F78F4A7}" dt="2021-10-01T01:23:41.799" v="3625" actId="21"/>
        <pc:sldMkLst>
          <pc:docMk/>
          <pc:sldMk cId="463249865" sldId="260"/>
        </pc:sldMkLst>
        <pc:spChg chg="mod">
          <ac:chgData name="斉藤 徹" userId="33296064-e4da-4a39-8a9b-7979342510de" providerId="ADAL" clId="{8AF105A0-2EB2-477D-A1AA-1B762F78F4A7}" dt="2021-09-30T09:06:47.436" v="1452" actId="20577"/>
          <ac:spMkLst>
            <pc:docMk/>
            <pc:sldMk cId="463249865" sldId="260"/>
            <ac:spMk id="2" creationId="{4D4BB00A-FE4B-4EB2-960A-DF1F1626C312}"/>
          </ac:spMkLst>
        </pc:spChg>
        <pc:spChg chg="mod">
          <ac:chgData name="斉藤 徹" userId="33296064-e4da-4a39-8a9b-7979342510de" providerId="ADAL" clId="{8AF105A0-2EB2-477D-A1AA-1B762F78F4A7}" dt="2021-09-30T09:09:30.329" v="1487" actId="1076"/>
          <ac:spMkLst>
            <pc:docMk/>
            <pc:sldMk cId="463249865" sldId="260"/>
            <ac:spMk id="3" creationId="{28DBE108-4AC2-461E-9B65-08A46CC75081}"/>
          </ac:spMkLst>
        </pc:spChg>
        <pc:spChg chg="add mod">
          <ac:chgData name="斉藤 徹" userId="33296064-e4da-4a39-8a9b-7979342510de" providerId="ADAL" clId="{8AF105A0-2EB2-477D-A1AA-1B762F78F4A7}" dt="2021-09-30T09:16:32.406" v="1641" actId="1076"/>
          <ac:spMkLst>
            <pc:docMk/>
            <pc:sldMk cId="463249865" sldId="260"/>
            <ac:spMk id="4" creationId="{2FE687F2-0595-4A6D-B6D9-FB7B3F2475CA}"/>
          </ac:spMkLst>
        </pc:spChg>
        <pc:spChg chg="add mod">
          <ac:chgData name="斉藤 徹" userId="33296064-e4da-4a39-8a9b-7979342510de" providerId="ADAL" clId="{8AF105A0-2EB2-477D-A1AA-1B762F78F4A7}" dt="2021-09-30T09:10:22.436" v="1514" actId="1076"/>
          <ac:spMkLst>
            <pc:docMk/>
            <pc:sldMk cId="463249865" sldId="260"/>
            <ac:spMk id="5" creationId="{3296800E-433D-41DE-BF2E-9275F5365E43}"/>
          </ac:spMkLst>
        </pc:spChg>
        <pc:spChg chg="add mod">
          <ac:chgData name="斉藤 徹" userId="33296064-e4da-4a39-8a9b-7979342510de" providerId="ADAL" clId="{8AF105A0-2EB2-477D-A1AA-1B762F78F4A7}" dt="2021-09-30T09:16:26.554" v="1640" actId="1076"/>
          <ac:spMkLst>
            <pc:docMk/>
            <pc:sldMk cId="463249865" sldId="260"/>
            <ac:spMk id="6" creationId="{C9EA45B5-DB5C-43D4-857C-E8D0A3991FFF}"/>
          </ac:spMkLst>
        </pc:spChg>
        <pc:spChg chg="add mod">
          <ac:chgData name="斉藤 徹" userId="33296064-e4da-4a39-8a9b-7979342510de" providerId="ADAL" clId="{8AF105A0-2EB2-477D-A1AA-1B762F78F4A7}" dt="2021-09-30T09:16:22.022" v="1639" actId="1076"/>
          <ac:spMkLst>
            <pc:docMk/>
            <pc:sldMk cId="463249865" sldId="260"/>
            <ac:spMk id="7" creationId="{817041E8-5554-4FAF-AB6B-1957E6A8B0EA}"/>
          </ac:spMkLst>
        </pc:spChg>
        <pc:spChg chg="add mod">
          <ac:chgData name="斉藤 徹" userId="33296064-e4da-4a39-8a9b-7979342510de" providerId="ADAL" clId="{8AF105A0-2EB2-477D-A1AA-1B762F78F4A7}" dt="2021-09-30T09:18:25.037" v="1653" actId="20577"/>
          <ac:spMkLst>
            <pc:docMk/>
            <pc:sldMk cId="463249865" sldId="260"/>
            <ac:spMk id="8" creationId="{CD353B50-7B0F-447F-8050-7D5EF5DAFB42}"/>
          </ac:spMkLst>
        </pc:spChg>
        <pc:spChg chg="add del mod">
          <ac:chgData name="斉藤 徹" userId="33296064-e4da-4a39-8a9b-7979342510de" providerId="ADAL" clId="{8AF105A0-2EB2-477D-A1AA-1B762F78F4A7}" dt="2021-09-30T09:16:22.022" v="1639" actId="1076"/>
          <ac:spMkLst>
            <pc:docMk/>
            <pc:sldMk cId="463249865" sldId="260"/>
            <ac:spMk id="9" creationId="{E1163D13-EF04-426D-85DF-EBA406D8D4A4}"/>
          </ac:spMkLst>
        </pc:spChg>
        <pc:spChg chg="add del mod">
          <ac:chgData name="斉藤 徹" userId="33296064-e4da-4a39-8a9b-7979342510de" providerId="ADAL" clId="{8AF105A0-2EB2-477D-A1AA-1B762F78F4A7}" dt="2021-09-30T09:16:22.022" v="1639" actId="1076"/>
          <ac:spMkLst>
            <pc:docMk/>
            <pc:sldMk cId="463249865" sldId="260"/>
            <ac:spMk id="10" creationId="{BC2E422B-54BB-4BF2-AF29-8A37138BCCA7}"/>
          </ac:spMkLst>
        </pc:spChg>
        <pc:spChg chg="add mod">
          <ac:chgData name="斉藤 徹" userId="33296064-e4da-4a39-8a9b-7979342510de" providerId="ADAL" clId="{8AF105A0-2EB2-477D-A1AA-1B762F78F4A7}" dt="2021-09-30T09:13:14.447" v="1589" actId="14100"/>
          <ac:spMkLst>
            <pc:docMk/>
            <pc:sldMk cId="463249865" sldId="260"/>
            <ac:spMk id="11" creationId="{AC70F64D-6DD1-4E1E-8FCE-3E9B60CE92BF}"/>
          </ac:spMkLst>
        </pc:spChg>
        <pc:spChg chg="add mod">
          <ac:chgData name="斉藤 徹" userId="33296064-e4da-4a39-8a9b-7979342510de" providerId="ADAL" clId="{8AF105A0-2EB2-477D-A1AA-1B762F78F4A7}" dt="2021-09-30T09:15:05.431" v="1608" actId="164"/>
          <ac:spMkLst>
            <pc:docMk/>
            <pc:sldMk cId="463249865" sldId="260"/>
            <ac:spMk id="12" creationId="{312552F1-5C54-4EAC-82F1-67866653C8B1}"/>
          </ac:spMkLst>
        </pc:spChg>
        <pc:spChg chg="add mod">
          <ac:chgData name="斉藤 徹" userId="33296064-e4da-4a39-8a9b-7979342510de" providerId="ADAL" clId="{8AF105A0-2EB2-477D-A1AA-1B762F78F4A7}" dt="2021-09-30T09:15:05.431" v="1608" actId="164"/>
          <ac:spMkLst>
            <pc:docMk/>
            <pc:sldMk cId="463249865" sldId="260"/>
            <ac:spMk id="13" creationId="{88F9EE86-4CF0-4207-9C24-CCF64DB2269A}"/>
          </ac:spMkLst>
        </pc:spChg>
        <pc:spChg chg="add mod ord">
          <ac:chgData name="斉藤 徹" userId="33296064-e4da-4a39-8a9b-7979342510de" providerId="ADAL" clId="{8AF105A0-2EB2-477D-A1AA-1B762F78F4A7}" dt="2021-09-30T09:21:07.910" v="1709" actId="1076"/>
          <ac:spMkLst>
            <pc:docMk/>
            <pc:sldMk cId="463249865" sldId="260"/>
            <ac:spMk id="14" creationId="{DF8479DC-51FB-4E20-A7F6-E397F9F53342}"/>
          </ac:spMkLst>
        </pc:spChg>
        <pc:spChg chg="add mod">
          <ac:chgData name="斉藤 徹" userId="33296064-e4da-4a39-8a9b-7979342510de" providerId="ADAL" clId="{8AF105A0-2EB2-477D-A1AA-1B762F78F4A7}" dt="2021-09-30T09:16:15.590" v="1638" actId="1076"/>
          <ac:spMkLst>
            <pc:docMk/>
            <pc:sldMk cId="463249865" sldId="260"/>
            <ac:spMk id="16" creationId="{9368ED4A-E736-45CD-99CD-8CAAAC296AD5}"/>
          </ac:spMkLst>
        </pc:spChg>
        <pc:spChg chg="add mod">
          <ac:chgData name="斉藤 徹" userId="33296064-e4da-4a39-8a9b-7979342510de" providerId="ADAL" clId="{8AF105A0-2EB2-477D-A1AA-1B762F78F4A7}" dt="2021-09-30T09:17:56.313" v="1652" actId="1076"/>
          <ac:spMkLst>
            <pc:docMk/>
            <pc:sldMk cId="463249865" sldId="260"/>
            <ac:spMk id="25" creationId="{D571F648-8CA8-45FD-A243-C001EB053A74}"/>
          </ac:spMkLst>
        </pc:spChg>
        <pc:spChg chg="add del mod">
          <ac:chgData name="斉藤 徹" userId="33296064-e4da-4a39-8a9b-7979342510de" providerId="ADAL" clId="{8AF105A0-2EB2-477D-A1AA-1B762F78F4A7}" dt="2021-09-30T09:18:40.138" v="1655"/>
          <ac:spMkLst>
            <pc:docMk/>
            <pc:sldMk cId="463249865" sldId="260"/>
            <ac:spMk id="26" creationId="{023230DE-EE48-4B41-B4EC-C6DD67C1A931}"/>
          </ac:spMkLst>
        </pc:spChg>
        <pc:spChg chg="add mod">
          <ac:chgData name="斉藤 徹" userId="33296064-e4da-4a39-8a9b-7979342510de" providerId="ADAL" clId="{8AF105A0-2EB2-477D-A1AA-1B762F78F4A7}" dt="2021-09-30T09:21:15.586" v="1711" actId="1076"/>
          <ac:spMkLst>
            <pc:docMk/>
            <pc:sldMk cId="463249865" sldId="260"/>
            <ac:spMk id="27" creationId="{47DB3024-0DDA-4514-832A-06D8C44DF56C}"/>
          </ac:spMkLst>
        </pc:spChg>
        <pc:spChg chg="add mod">
          <ac:chgData name="斉藤 徹" userId="33296064-e4da-4a39-8a9b-7979342510de" providerId="ADAL" clId="{8AF105A0-2EB2-477D-A1AA-1B762F78F4A7}" dt="2021-09-30T09:21:42.574" v="1727" actId="1076"/>
          <ac:spMkLst>
            <pc:docMk/>
            <pc:sldMk cId="463249865" sldId="260"/>
            <ac:spMk id="32" creationId="{F1262B08-9B35-44FD-9BA8-D3F7DC3A1941}"/>
          </ac:spMkLst>
        </pc:spChg>
        <pc:spChg chg="add mod">
          <ac:chgData name="斉藤 徹" userId="33296064-e4da-4a39-8a9b-7979342510de" providerId="ADAL" clId="{8AF105A0-2EB2-477D-A1AA-1B762F78F4A7}" dt="2021-09-30T09:27:52.503" v="1940" actId="1076"/>
          <ac:spMkLst>
            <pc:docMk/>
            <pc:sldMk cId="463249865" sldId="260"/>
            <ac:spMk id="41" creationId="{C92D8A10-6AD5-4C94-868E-E70638924E9A}"/>
          </ac:spMkLst>
        </pc:spChg>
        <pc:spChg chg="add mod">
          <ac:chgData name="斉藤 徹" userId="33296064-e4da-4a39-8a9b-7979342510de" providerId="ADAL" clId="{8AF105A0-2EB2-477D-A1AA-1B762F78F4A7}" dt="2021-09-30T09:27:34.874" v="1938" actId="14100"/>
          <ac:spMkLst>
            <pc:docMk/>
            <pc:sldMk cId="463249865" sldId="260"/>
            <ac:spMk id="42" creationId="{FF281E2E-046E-48D0-AFF9-429ECEB27678}"/>
          </ac:spMkLst>
        </pc:spChg>
        <pc:spChg chg="add del mod">
          <ac:chgData name="斉藤 徹" userId="33296064-e4da-4a39-8a9b-7979342510de" providerId="ADAL" clId="{8AF105A0-2EB2-477D-A1AA-1B762F78F4A7}" dt="2021-09-30T09:28:22.823" v="1942" actId="21"/>
          <ac:spMkLst>
            <pc:docMk/>
            <pc:sldMk cId="463249865" sldId="260"/>
            <ac:spMk id="43" creationId="{46F890D2-26B6-421B-92D2-E3B1E628AAAE}"/>
          </ac:spMkLst>
        </pc:spChg>
        <pc:spChg chg="add mod">
          <ac:chgData name="斉藤 徹" userId="33296064-e4da-4a39-8a9b-7979342510de" providerId="ADAL" clId="{8AF105A0-2EB2-477D-A1AA-1B762F78F4A7}" dt="2021-09-30T09:30:38.170" v="2126" actId="20577"/>
          <ac:spMkLst>
            <pc:docMk/>
            <pc:sldMk cId="463249865" sldId="260"/>
            <ac:spMk id="44" creationId="{60E7BA0D-1AB0-496D-AA1F-8DFB75769D73}"/>
          </ac:spMkLst>
        </pc:spChg>
        <pc:spChg chg="add mod">
          <ac:chgData name="斉藤 徹" userId="33296064-e4da-4a39-8a9b-7979342510de" providerId="ADAL" clId="{8AF105A0-2EB2-477D-A1AA-1B762F78F4A7}" dt="2021-09-30T09:32:19.702" v="2163" actId="1076"/>
          <ac:spMkLst>
            <pc:docMk/>
            <pc:sldMk cId="463249865" sldId="260"/>
            <ac:spMk id="46" creationId="{D122FA75-ADEC-4895-8B98-AF373F726371}"/>
          </ac:spMkLst>
        </pc:spChg>
        <pc:grpChg chg="add mod">
          <ac:chgData name="斉藤 徹" userId="33296064-e4da-4a39-8a9b-7979342510de" providerId="ADAL" clId="{8AF105A0-2EB2-477D-A1AA-1B762F78F4A7}" dt="2021-09-30T09:21:14.366" v="1710" actId="1076"/>
          <ac:grpSpMkLst>
            <pc:docMk/>
            <pc:sldMk cId="463249865" sldId="260"/>
            <ac:grpSpMk id="15" creationId="{A27243E7-41E6-426A-9786-37712C8CA07F}"/>
          </ac:grpSpMkLst>
        </pc:grpChg>
        <pc:picChg chg="add del mod">
          <ac:chgData name="斉藤 徹" userId="33296064-e4da-4a39-8a9b-7979342510de" providerId="ADAL" clId="{8AF105A0-2EB2-477D-A1AA-1B762F78F4A7}" dt="2021-10-01T01:23:41.799" v="3625" actId="21"/>
          <ac:picMkLst>
            <pc:docMk/>
            <pc:sldMk cId="463249865" sldId="260"/>
            <ac:picMk id="31" creationId="{96BC4958-825B-4EAD-A8D4-C000359E6539}"/>
          </ac:picMkLst>
        </pc:picChg>
        <pc:picChg chg="add mod">
          <ac:chgData name="斉藤 徹" userId="33296064-e4da-4a39-8a9b-7979342510de" providerId="ADAL" clId="{8AF105A0-2EB2-477D-A1AA-1B762F78F4A7}" dt="2021-09-30T09:31:52.684" v="2132" actId="1076"/>
          <ac:picMkLst>
            <pc:docMk/>
            <pc:sldMk cId="463249865" sldId="260"/>
            <ac:picMk id="2050" creationId="{DF24592B-6327-4E0F-9CCA-AE5D8304769A}"/>
          </ac:picMkLst>
        </pc:picChg>
        <pc:cxnChg chg="add del mod">
          <ac:chgData name="斉藤 徹" userId="33296064-e4da-4a39-8a9b-7979342510de" providerId="ADAL" clId="{8AF105A0-2EB2-477D-A1AA-1B762F78F4A7}" dt="2021-09-30T09:17:01.550" v="1644" actId="21"/>
          <ac:cxnSpMkLst>
            <pc:docMk/>
            <pc:sldMk cId="463249865" sldId="260"/>
            <ac:cxnSpMk id="18" creationId="{28E1E99C-0671-4424-8696-BF0E8DB2826B}"/>
          </ac:cxnSpMkLst>
        </pc:cxnChg>
        <pc:cxnChg chg="add mod">
          <ac:chgData name="斉藤 徹" userId="33296064-e4da-4a39-8a9b-7979342510de" providerId="ADAL" clId="{8AF105A0-2EB2-477D-A1AA-1B762F78F4A7}" dt="2021-09-30T09:20:38.038" v="1701" actId="1076"/>
          <ac:cxnSpMkLst>
            <pc:docMk/>
            <pc:sldMk cId="463249865" sldId="260"/>
            <ac:cxnSpMk id="21" creationId="{41BF5F42-2AF7-45D0-B1CF-2869D9F8A45A}"/>
          </ac:cxnSpMkLst>
        </pc:cxnChg>
        <pc:cxnChg chg="add mod">
          <ac:chgData name="斉藤 徹" userId="33296064-e4da-4a39-8a9b-7979342510de" providerId="ADAL" clId="{8AF105A0-2EB2-477D-A1AA-1B762F78F4A7}" dt="2021-09-30T09:17:37.296" v="1649" actId="14100"/>
          <ac:cxnSpMkLst>
            <pc:docMk/>
            <pc:sldMk cId="463249865" sldId="260"/>
            <ac:cxnSpMk id="22" creationId="{623B3947-8EB9-46AC-8D77-9C8A006E5CAF}"/>
          </ac:cxnSpMkLst>
        </pc:cxnChg>
        <pc:cxnChg chg="add mod">
          <ac:chgData name="斉藤 徹" userId="33296064-e4da-4a39-8a9b-7979342510de" providerId="ADAL" clId="{8AF105A0-2EB2-477D-A1AA-1B762F78F4A7}" dt="2021-09-30T09:20:59.913" v="1707" actId="14100"/>
          <ac:cxnSpMkLst>
            <pc:docMk/>
            <pc:sldMk cId="463249865" sldId="260"/>
            <ac:cxnSpMk id="28" creationId="{CC16CE95-1EC6-41EC-9AC7-D41192394DFB}"/>
          </ac:cxnSpMkLst>
        </pc:cxnChg>
        <pc:cxnChg chg="add mod">
          <ac:chgData name="斉藤 徹" userId="33296064-e4da-4a39-8a9b-7979342510de" providerId="ADAL" clId="{8AF105A0-2EB2-477D-A1AA-1B762F78F4A7}" dt="2021-09-30T09:22:35.458" v="1732" actId="693"/>
          <ac:cxnSpMkLst>
            <pc:docMk/>
            <pc:sldMk cId="463249865" sldId="260"/>
            <ac:cxnSpMk id="34" creationId="{7E5DC7D6-8292-4FAB-8071-8C39F5D1FEF3}"/>
          </ac:cxnSpMkLst>
        </pc:cxnChg>
        <pc:cxnChg chg="add mod">
          <ac:chgData name="斉藤 徹" userId="33296064-e4da-4a39-8a9b-7979342510de" providerId="ADAL" clId="{8AF105A0-2EB2-477D-A1AA-1B762F78F4A7}" dt="2021-09-30T09:22:48.389" v="1735" actId="14100"/>
          <ac:cxnSpMkLst>
            <pc:docMk/>
            <pc:sldMk cId="463249865" sldId="260"/>
            <ac:cxnSpMk id="35" creationId="{8C476A49-BA91-41A0-8DF0-C505ABBD01D0}"/>
          </ac:cxnSpMkLst>
        </pc:cxnChg>
        <pc:cxnChg chg="add mod">
          <ac:chgData name="斉藤 徹" userId="33296064-e4da-4a39-8a9b-7979342510de" providerId="ADAL" clId="{8AF105A0-2EB2-477D-A1AA-1B762F78F4A7}" dt="2021-09-30T09:23:01.705" v="1738" actId="14100"/>
          <ac:cxnSpMkLst>
            <pc:docMk/>
            <pc:sldMk cId="463249865" sldId="260"/>
            <ac:cxnSpMk id="38" creationId="{8CEE2914-ACD7-40B9-9293-3160E04C2078}"/>
          </ac:cxnSpMkLst>
        </pc:cxnChg>
      </pc:sldChg>
      <pc:sldChg chg="add del">
        <pc:chgData name="斉藤 徹" userId="33296064-e4da-4a39-8a9b-7979342510de" providerId="ADAL" clId="{8AF105A0-2EB2-477D-A1AA-1B762F78F4A7}" dt="2021-09-30T09:33:37.547" v="2165"/>
        <pc:sldMkLst>
          <pc:docMk/>
          <pc:sldMk cId="2674633001" sldId="261"/>
        </pc:sldMkLst>
      </pc:sldChg>
      <pc:sldChg chg="addSp delSp modSp new mod">
        <pc:chgData name="斉藤 徹" userId="33296064-e4da-4a39-8a9b-7979342510de" providerId="ADAL" clId="{8AF105A0-2EB2-477D-A1AA-1B762F78F4A7}" dt="2021-10-01T01:23:55.601" v="3627" actId="14100"/>
        <pc:sldMkLst>
          <pc:docMk/>
          <pc:sldMk cId="3622523096" sldId="261"/>
        </pc:sldMkLst>
        <pc:spChg chg="mod">
          <ac:chgData name="斉藤 徹" userId="33296064-e4da-4a39-8a9b-7979342510de" providerId="ADAL" clId="{8AF105A0-2EB2-477D-A1AA-1B762F78F4A7}" dt="2021-09-30T09:33:58.330" v="2186" actId="20577"/>
          <ac:spMkLst>
            <pc:docMk/>
            <pc:sldMk cId="3622523096" sldId="261"/>
            <ac:spMk id="2" creationId="{C1438526-35FD-42F4-8C6A-EE54815F5DC5}"/>
          </ac:spMkLst>
        </pc:spChg>
        <pc:spChg chg="mod">
          <ac:chgData name="斉藤 徹" userId="33296064-e4da-4a39-8a9b-7979342510de" providerId="ADAL" clId="{8AF105A0-2EB2-477D-A1AA-1B762F78F4A7}" dt="2021-10-01T01:22:44.609" v="3619" actId="3626"/>
          <ac:spMkLst>
            <pc:docMk/>
            <pc:sldMk cId="3622523096" sldId="261"/>
            <ac:spMk id="3" creationId="{1D5D474D-3412-4A7E-9E5D-2CE8A31CCFEA}"/>
          </ac:spMkLst>
        </pc:spChg>
        <pc:spChg chg="add del mod">
          <ac:chgData name="斉藤 徹" userId="33296064-e4da-4a39-8a9b-7979342510de" providerId="ADAL" clId="{8AF105A0-2EB2-477D-A1AA-1B762F78F4A7}" dt="2021-10-01T01:09:11.358" v="3391"/>
          <ac:spMkLst>
            <pc:docMk/>
            <pc:sldMk cId="3622523096" sldId="261"/>
            <ac:spMk id="4" creationId="{DD2226B3-F5C0-4882-A5D2-D15764E2647F}"/>
          </ac:spMkLst>
        </pc:spChg>
        <pc:spChg chg="add mod">
          <ac:chgData name="斉藤 徹" userId="33296064-e4da-4a39-8a9b-7979342510de" providerId="ADAL" clId="{8AF105A0-2EB2-477D-A1AA-1B762F78F4A7}" dt="2021-10-01T01:16:24.666" v="3587" actId="1076"/>
          <ac:spMkLst>
            <pc:docMk/>
            <pc:sldMk cId="3622523096" sldId="261"/>
            <ac:spMk id="5" creationId="{707EB227-CC14-4685-ABF9-5208D9D8B423}"/>
          </ac:spMkLst>
        </pc:spChg>
        <pc:spChg chg="add mod">
          <ac:chgData name="斉藤 徹" userId="33296064-e4da-4a39-8a9b-7979342510de" providerId="ADAL" clId="{8AF105A0-2EB2-477D-A1AA-1B762F78F4A7}" dt="2021-10-01T01:23:55.601" v="3627" actId="14100"/>
          <ac:spMkLst>
            <pc:docMk/>
            <pc:sldMk cId="3622523096" sldId="261"/>
            <ac:spMk id="6" creationId="{CEA4B302-D532-4319-84D2-273A8B288B50}"/>
          </ac:spMkLst>
        </pc:spChg>
        <pc:spChg chg="add mod">
          <ac:chgData name="斉藤 徹" userId="33296064-e4da-4a39-8a9b-7979342510de" providerId="ADAL" clId="{8AF105A0-2EB2-477D-A1AA-1B762F78F4A7}" dt="2021-10-01T01:16:33.252" v="3588" actId="1076"/>
          <ac:spMkLst>
            <pc:docMk/>
            <pc:sldMk cId="3622523096" sldId="261"/>
            <ac:spMk id="7" creationId="{3BDE5371-ADF6-47E7-A379-511B93733541}"/>
          </ac:spMkLst>
        </pc:spChg>
        <pc:picChg chg="add del mod">
          <ac:chgData name="斉藤 徹" userId="33296064-e4da-4a39-8a9b-7979342510de" providerId="ADAL" clId="{8AF105A0-2EB2-477D-A1AA-1B762F78F4A7}" dt="2021-10-01T01:22:26.856" v="3618" actId="21"/>
          <ac:picMkLst>
            <pc:docMk/>
            <pc:sldMk cId="3622523096" sldId="261"/>
            <ac:picMk id="9" creationId="{5CFAD2E1-AD2E-4328-91A5-3AFAC921E0EC}"/>
          </ac:picMkLst>
        </pc:picChg>
        <pc:picChg chg="add del mod">
          <ac:chgData name="斉藤 徹" userId="33296064-e4da-4a39-8a9b-7979342510de" providerId="ADAL" clId="{8AF105A0-2EB2-477D-A1AA-1B762F78F4A7}" dt="2021-10-01T01:23:35.497" v="3623" actId="21"/>
          <ac:picMkLst>
            <pc:docMk/>
            <pc:sldMk cId="3622523096" sldId="261"/>
            <ac:picMk id="11" creationId="{BD67DE10-0FC7-4294-8F21-5DF46D8F0BEE}"/>
          </ac:picMkLst>
        </pc:picChg>
        <pc:picChg chg="add mod">
          <ac:chgData name="斉藤 徹" userId="33296064-e4da-4a39-8a9b-7979342510de" providerId="ADAL" clId="{8AF105A0-2EB2-477D-A1AA-1B762F78F4A7}" dt="2021-10-01T01:23:45.231" v="3626"/>
          <ac:picMkLst>
            <pc:docMk/>
            <pc:sldMk cId="3622523096" sldId="261"/>
            <ac:picMk id="12" creationId="{FB483CB8-141F-48CB-B177-B064043DD5D0}"/>
          </ac:picMkLst>
        </pc:picChg>
      </pc:sldChg>
      <pc:sldChg chg="addSp delSp modSp new mod">
        <pc:chgData name="斉藤 徹" userId="33296064-e4da-4a39-8a9b-7979342510de" providerId="ADAL" clId="{8AF105A0-2EB2-477D-A1AA-1B762F78F4A7}" dt="2021-10-01T01:46:51.203" v="4454" actId="14100"/>
        <pc:sldMkLst>
          <pc:docMk/>
          <pc:sldMk cId="2193880277" sldId="262"/>
        </pc:sldMkLst>
        <pc:spChg chg="mod">
          <ac:chgData name="斉藤 徹" userId="33296064-e4da-4a39-8a9b-7979342510de" providerId="ADAL" clId="{8AF105A0-2EB2-477D-A1AA-1B762F78F4A7}" dt="2021-09-30T09:39:39.331" v="2661" actId="20577"/>
          <ac:spMkLst>
            <pc:docMk/>
            <pc:sldMk cId="2193880277" sldId="262"/>
            <ac:spMk id="2" creationId="{C25C7C43-1C9B-40A3-A1F0-B983DC042DDF}"/>
          </ac:spMkLst>
        </pc:spChg>
        <pc:spChg chg="mod">
          <ac:chgData name="斉藤 徹" userId="33296064-e4da-4a39-8a9b-7979342510de" providerId="ADAL" clId="{8AF105A0-2EB2-477D-A1AA-1B762F78F4A7}" dt="2021-10-01T01:46:04.920" v="4406" actId="27636"/>
          <ac:spMkLst>
            <pc:docMk/>
            <pc:sldMk cId="2193880277" sldId="262"/>
            <ac:spMk id="3" creationId="{17DF5BF5-73C9-48E1-A8A7-27A188569305}"/>
          </ac:spMkLst>
        </pc:spChg>
        <pc:spChg chg="add mod">
          <ac:chgData name="斉藤 徹" userId="33296064-e4da-4a39-8a9b-7979342510de" providerId="ADAL" clId="{8AF105A0-2EB2-477D-A1AA-1B762F78F4A7}" dt="2021-10-01T01:36:16.372" v="4298" actId="14100"/>
          <ac:spMkLst>
            <pc:docMk/>
            <pc:sldMk cId="2193880277" sldId="262"/>
            <ac:spMk id="4" creationId="{95175687-DAF8-4BB7-99B0-C78652317B72}"/>
          </ac:spMkLst>
        </pc:spChg>
        <pc:spChg chg="add mod">
          <ac:chgData name="斉藤 徹" userId="33296064-e4da-4a39-8a9b-7979342510de" providerId="ADAL" clId="{8AF105A0-2EB2-477D-A1AA-1B762F78F4A7}" dt="2021-10-01T01:37:42.895" v="4360" actId="1035"/>
          <ac:spMkLst>
            <pc:docMk/>
            <pc:sldMk cId="2193880277" sldId="262"/>
            <ac:spMk id="5" creationId="{4C0F3890-1463-4885-B770-3224F39C3370}"/>
          </ac:spMkLst>
        </pc:spChg>
        <pc:spChg chg="add mod">
          <ac:chgData name="斉藤 徹" userId="33296064-e4da-4a39-8a9b-7979342510de" providerId="ADAL" clId="{8AF105A0-2EB2-477D-A1AA-1B762F78F4A7}" dt="2021-10-01T01:37:55.280" v="4374" actId="1036"/>
          <ac:spMkLst>
            <pc:docMk/>
            <pc:sldMk cId="2193880277" sldId="262"/>
            <ac:spMk id="6" creationId="{25855E76-ED42-459B-905F-53B246154110}"/>
          </ac:spMkLst>
        </pc:spChg>
        <pc:spChg chg="add mod">
          <ac:chgData name="斉藤 徹" userId="33296064-e4da-4a39-8a9b-7979342510de" providerId="ADAL" clId="{8AF105A0-2EB2-477D-A1AA-1B762F78F4A7}" dt="2021-10-01T01:37:42.895" v="4360" actId="1035"/>
          <ac:spMkLst>
            <pc:docMk/>
            <pc:sldMk cId="2193880277" sldId="262"/>
            <ac:spMk id="7" creationId="{4839A578-F99E-4CAC-8B4B-E882D5DDEE10}"/>
          </ac:spMkLst>
        </pc:spChg>
        <pc:spChg chg="add mod">
          <ac:chgData name="斉藤 徹" userId="33296064-e4da-4a39-8a9b-7979342510de" providerId="ADAL" clId="{8AF105A0-2EB2-477D-A1AA-1B762F78F4A7}" dt="2021-10-01T01:37:55.280" v="4374" actId="1036"/>
          <ac:spMkLst>
            <pc:docMk/>
            <pc:sldMk cId="2193880277" sldId="262"/>
            <ac:spMk id="8" creationId="{C22736E0-926C-4D09-BAEE-0B2F6BD2E81A}"/>
          </ac:spMkLst>
        </pc:spChg>
        <pc:spChg chg="add mod">
          <ac:chgData name="斉藤 徹" userId="33296064-e4da-4a39-8a9b-7979342510de" providerId="ADAL" clId="{8AF105A0-2EB2-477D-A1AA-1B762F78F4A7}" dt="2021-10-01T01:38:12.797" v="4385" actId="1076"/>
          <ac:spMkLst>
            <pc:docMk/>
            <pc:sldMk cId="2193880277" sldId="262"/>
            <ac:spMk id="12" creationId="{5081209F-AB7D-4696-A7DD-738B5EEEC862}"/>
          </ac:spMkLst>
        </pc:spChg>
        <pc:spChg chg="add mod">
          <ac:chgData name="斉藤 徹" userId="33296064-e4da-4a39-8a9b-7979342510de" providerId="ADAL" clId="{8AF105A0-2EB2-477D-A1AA-1B762F78F4A7}" dt="2021-10-01T01:38:28.038" v="4395" actId="1076"/>
          <ac:spMkLst>
            <pc:docMk/>
            <pc:sldMk cId="2193880277" sldId="262"/>
            <ac:spMk id="14" creationId="{37F2F799-572D-47E3-9176-4634E5CC180A}"/>
          </ac:spMkLst>
        </pc:spChg>
        <pc:spChg chg="add mod">
          <ac:chgData name="斉藤 徹" userId="33296064-e4da-4a39-8a9b-7979342510de" providerId="ADAL" clId="{8AF105A0-2EB2-477D-A1AA-1B762F78F4A7}" dt="2021-10-01T01:32:09.385" v="3962" actId="164"/>
          <ac:spMkLst>
            <pc:docMk/>
            <pc:sldMk cId="2193880277" sldId="262"/>
            <ac:spMk id="17" creationId="{5B150CF8-1F23-4AC0-A4F8-5F17DE85D55B}"/>
          </ac:spMkLst>
        </pc:spChg>
        <pc:spChg chg="add mod">
          <ac:chgData name="斉藤 徹" userId="33296064-e4da-4a39-8a9b-7979342510de" providerId="ADAL" clId="{8AF105A0-2EB2-477D-A1AA-1B762F78F4A7}" dt="2021-10-01T01:46:51.203" v="4454" actId="14100"/>
          <ac:spMkLst>
            <pc:docMk/>
            <pc:sldMk cId="2193880277" sldId="262"/>
            <ac:spMk id="23" creationId="{E8B20BBC-F66D-47B1-B2A1-9BCB851A0BBD}"/>
          </ac:spMkLst>
        </pc:spChg>
        <pc:grpChg chg="add mod">
          <ac:chgData name="斉藤 徹" userId="33296064-e4da-4a39-8a9b-7979342510de" providerId="ADAL" clId="{8AF105A0-2EB2-477D-A1AA-1B762F78F4A7}" dt="2021-10-01T01:32:14.761" v="3963" actId="1076"/>
          <ac:grpSpMkLst>
            <pc:docMk/>
            <pc:sldMk cId="2193880277" sldId="262"/>
            <ac:grpSpMk id="18" creationId="{60D95293-835D-4403-8573-E2B924513D4C}"/>
          </ac:grpSpMkLst>
        </pc:grpChg>
        <pc:picChg chg="add mod">
          <ac:chgData name="斉藤 徹" userId="33296064-e4da-4a39-8a9b-7979342510de" providerId="ADAL" clId="{8AF105A0-2EB2-477D-A1AA-1B762F78F4A7}" dt="2021-10-01T01:38:54.392" v="4398" actId="14100"/>
          <ac:picMkLst>
            <pc:docMk/>
            <pc:sldMk cId="2193880277" sldId="262"/>
            <ac:picMk id="20" creationId="{238D6457-FC5E-4A4E-9299-BED29CFA82B8}"/>
          </ac:picMkLst>
        </pc:picChg>
        <pc:picChg chg="add mod">
          <ac:chgData name="斉藤 徹" userId="33296064-e4da-4a39-8a9b-7979342510de" providerId="ADAL" clId="{8AF105A0-2EB2-477D-A1AA-1B762F78F4A7}" dt="2021-10-01T01:39:28.668" v="4403" actId="1076"/>
          <ac:picMkLst>
            <pc:docMk/>
            <pc:sldMk cId="2193880277" sldId="262"/>
            <ac:picMk id="22" creationId="{712489A2-4616-40FF-9BCB-97FB8D6ABA04}"/>
          </ac:picMkLst>
        </pc:picChg>
        <pc:cxnChg chg="add mod">
          <ac:chgData name="斉藤 徹" userId="33296064-e4da-4a39-8a9b-7979342510de" providerId="ADAL" clId="{8AF105A0-2EB2-477D-A1AA-1B762F78F4A7}" dt="2021-10-01T01:38:06.379" v="4384" actId="1035"/>
          <ac:cxnSpMkLst>
            <pc:docMk/>
            <pc:sldMk cId="2193880277" sldId="262"/>
            <ac:cxnSpMk id="10" creationId="{6F29E473-E2F1-4644-8ECE-B4CC06B9E63A}"/>
          </ac:cxnSpMkLst>
        </pc:cxnChg>
        <pc:cxnChg chg="add mod">
          <ac:chgData name="斉藤 徹" userId="33296064-e4da-4a39-8a9b-7979342510de" providerId="ADAL" clId="{8AF105A0-2EB2-477D-A1AA-1B762F78F4A7}" dt="2021-10-01T01:38:06.379" v="4384" actId="1035"/>
          <ac:cxnSpMkLst>
            <pc:docMk/>
            <pc:sldMk cId="2193880277" sldId="262"/>
            <ac:cxnSpMk id="11" creationId="{F6CAEDC4-EA32-478B-A313-6B0D27223020}"/>
          </ac:cxnSpMkLst>
        </pc:cxnChg>
        <pc:cxnChg chg="add del mod">
          <ac:chgData name="斉藤 徹" userId="33296064-e4da-4a39-8a9b-7979342510de" providerId="ADAL" clId="{8AF105A0-2EB2-477D-A1AA-1B762F78F4A7}" dt="2021-10-01T01:30:56.738" v="3932" actId="21"/>
          <ac:cxnSpMkLst>
            <pc:docMk/>
            <pc:sldMk cId="2193880277" sldId="262"/>
            <ac:cxnSpMk id="13" creationId="{58E1AAB7-C1C9-48B9-8797-26EE97600F9D}"/>
          </ac:cxnSpMkLst>
        </pc:cxnChg>
        <pc:cxnChg chg="add mod">
          <ac:chgData name="斉藤 徹" userId="33296064-e4da-4a39-8a9b-7979342510de" providerId="ADAL" clId="{8AF105A0-2EB2-477D-A1AA-1B762F78F4A7}" dt="2021-10-01T01:38:22.076" v="4394" actId="1036"/>
          <ac:cxnSpMkLst>
            <pc:docMk/>
            <pc:sldMk cId="2193880277" sldId="262"/>
            <ac:cxnSpMk id="15" creationId="{E3F07F35-DCE1-4D5C-A2A6-E2C750E25F7F}"/>
          </ac:cxnSpMkLst>
        </pc:cxnChg>
        <pc:cxnChg chg="add mod">
          <ac:chgData name="斉藤 徹" userId="33296064-e4da-4a39-8a9b-7979342510de" providerId="ADAL" clId="{8AF105A0-2EB2-477D-A1AA-1B762F78F4A7}" dt="2021-10-01T01:38:22.076" v="4394" actId="1036"/>
          <ac:cxnSpMkLst>
            <pc:docMk/>
            <pc:sldMk cId="2193880277" sldId="262"/>
            <ac:cxnSpMk id="16" creationId="{D1FB8157-C88F-4C44-8D20-6C99D5BBD62A}"/>
          </ac:cxnSpMkLst>
        </pc:cxnChg>
      </pc:sldChg>
      <pc:sldChg chg="addSp delSp modSp new mod ord">
        <pc:chgData name="斉藤 徹" userId="33296064-e4da-4a39-8a9b-7979342510de" providerId="ADAL" clId="{8AF105A0-2EB2-477D-A1AA-1B762F78F4A7}" dt="2021-10-01T05:34:04.069" v="7501" actId="20577"/>
        <pc:sldMkLst>
          <pc:docMk/>
          <pc:sldMk cId="2319189342" sldId="263"/>
        </pc:sldMkLst>
        <pc:spChg chg="mod">
          <ac:chgData name="斉藤 徹" userId="33296064-e4da-4a39-8a9b-7979342510de" providerId="ADAL" clId="{8AF105A0-2EB2-477D-A1AA-1B762F78F4A7}" dt="2021-10-01T05:34:04.069" v="7501" actId="20577"/>
          <ac:spMkLst>
            <pc:docMk/>
            <pc:sldMk cId="2319189342" sldId="263"/>
            <ac:spMk id="2" creationId="{EEDA1BD1-A9C1-44F3-803A-171F4AC6AF89}"/>
          </ac:spMkLst>
        </pc:spChg>
        <pc:spChg chg="mod">
          <ac:chgData name="斉藤 徹" userId="33296064-e4da-4a39-8a9b-7979342510de" providerId="ADAL" clId="{8AF105A0-2EB2-477D-A1AA-1B762F78F4A7}" dt="2021-10-01T01:03:56.287" v="3276" actId="1076"/>
          <ac:spMkLst>
            <pc:docMk/>
            <pc:sldMk cId="2319189342" sldId="263"/>
            <ac:spMk id="3" creationId="{AEA7ABC4-7438-4C60-B3D5-9CDA5FEB2788}"/>
          </ac:spMkLst>
        </pc:spChg>
        <pc:spChg chg="add del mod">
          <ac:chgData name="斉藤 徹" userId="33296064-e4da-4a39-8a9b-7979342510de" providerId="ADAL" clId="{8AF105A0-2EB2-477D-A1AA-1B762F78F4A7}" dt="2021-10-01T00:50:07.849" v="2822" actId="1582"/>
          <ac:spMkLst>
            <pc:docMk/>
            <pc:sldMk cId="2319189342" sldId="263"/>
            <ac:spMk id="4" creationId="{1EE1A7EE-40B6-4A6B-86FB-69DA8F28B787}"/>
          </ac:spMkLst>
        </pc:spChg>
        <pc:spChg chg="add mod">
          <ac:chgData name="斉藤 徹" userId="33296064-e4da-4a39-8a9b-7979342510de" providerId="ADAL" clId="{8AF105A0-2EB2-477D-A1AA-1B762F78F4A7}" dt="2021-10-01T00:53:19.051" v="2897" actId="164"/>
          <ac:spMkLst>
            <pc:docMk/>
            <pc:sldMk cId="2319189342" sldId="263"/>
            <ac:spMk id="23" creationId="{7E84040F-BA1B-445A-9EF7-6AEFDD0A0CFE}"/>
          </ac:spMkLst>
        </pc:spChg>
        <pc:spChg chg="mod">
          <ac:chgData name="斉藤 徹" userId="33296064-e4da-4a39-8a9b-7979342510de" providerId="ADAL" clId="{8AF105A0-2EB2-477D-A1AA-1B762F78F4A7}" dt="2021-10-01T00:50:56.815" v="2838"/>
          <ac:spMkLst>
            <pc:docMk/>
            <pc:sldMk cId="2319189342" sldId="263"/>
            <ac:spMk id="25" creationId="{78E3EA2A-D51B-4A99-A053-D73CB94C79AC}"/>
          </ac:spMkLst>
        </pc:spChg>
        <pc:spChg chg="add mod">
          <ac:chgData name="斉藤 徹" userId="33296064-e4da-4a39-8a9b-7979342510de" providerId="ADAL" clId="{8AF105A0-2EB2-477D-A1AA-1B762F78F4A7}" dt="2021-10-01T00:53:27.224" v="2898" actId="164"/>
          <ac:spMkLst>
            <pc:docMk/>
            <pc:sldMk cId="2319189342" sldId="263"/>
            <ac:spMk id="30" creationId="{6ED3C1A7-7B09-453B-8571-1F0714B94C47}"/>
          </ac:spMkLst>
        </pc:spChg>
        <pc:spChg chg="add mod">
          <ac:chgData name="斉藤 徹" userId="33296064-e4da-4a39-8a9b-7979342510de" providerId="ADAL" clId="{8AF105A0-2EB2-477D-A1AA-1B762F78F4A7}" dt="2021-10-01T01:01:11.541" v="2973" actId="164"/>
          <ac:spMkLst>
            <pc:docMk/>
            <pc:sldMk cId="2319189342" sldId="263"/>
            <ac:spMk id="31" creationId="{AB92FDF1-FB5F-4DB2-9C1D-FD064A627984}"/>
          </ac:spMkLst>
        </pc:spChg>
        <pc:spChg chg="add mod">
          <ac:chgData name="斉藤 徹" userId="33296064-e4da-4a39-8a9b-7979342510de" providerId="ADAL" clId="{8AF105A0-2EB2-477D-A1AA-1B762F78F4A7}" dt="2021-10-01T01:01:11.541" v="2973" actId="164"/>
          <ac:spMkLst>
            <pc:docMk/>
            <pc:sldMk cId="2319189342" sldId="263"/>
            <ac:spMk id="32" creationId="{3E0C7AED-CE0D-4307-B022-94F73FA1FB6F}"/>
          </ac:spMkLst>
        </pc:spChg>
        <pc:spChg chg="add mod">
          <ac:chgData name="斉藤 徹" userId="33296064-e4da-4a39-8a9b-7979342510de" providerId="ADAL" clId="{8AF105A0-2EB2-477D-A1AA-1B762F78F4A7}" dt="2021-10-01T01:01:11.541" v="2973" actId="164"/>
          <ac:spMkLst>
            <pc:docMk/>
            <pc:sldMk cId="2319189342" sldId="263"/>
            <ac:spMk id="33" creationId="{050810BC-7D8C-4DF2-80C8-95169838AB5D}"/>
          </ac:spMkLst>
        </pc:spChg>
        <pc:spChg chg="add mod">
          <ac:chgData name="斉藤 徹" userId="33296064-e4da-4a39-8a9b-7979342510de" providerId="ADAL" clId="{8AF105A0-2EB2-477D-A1AA-1B762F78F4A7}" dt="2021-10-01T01:01:11.541" v="2973" actId="164"/>
          <ac:spMkLst>
            <pc:docMk/>
            <pc:sldMk cId="2319189342" sldId="263"/>
            <ac:spMk id="46" creationId="{A1DAB563-1F79-477A-8917-FE6DCA4BCA2B}"/>
          </ac:spMkLst>
        </pc:spChg>
        <pc:spChg chg="add mod">
          <ac:chgData name="斉藤 徹" userId="33296064-e4da-4a39-8a9b-7979342510de" providerId="ADAL" clId="{8AF105A0-2EB2-477D-A1AA-1B762F78F4A7}" dt="2021-10-01T01:01:11.541" v="2973" actId="164"/>
          <ac:spMkLst>
            <pc:docMk/>
            <pc:sldMk cId="2319189342" sldId="263"/>
            <ac:spMk id="47" creationId="{38892870-B1B8-48DD-8E1D-82084CCDAF2B}"/>
          </ac:spMkLst>
        </pc:spChg>
        <pc:spChg chg="add mod">
          <ac:chgData name="斉藤 徹" userId="33296064-e4da-4a39-8a9b-7979342510de" providerId="ADAL" clId="{8AF105A0-2EB2-477D-A1AA-1B762F78F4A7}" dt="2021-10-01T02:43:56.464" v="5806" actId="113"/>
          <ac:spMkLst>
            <pc:docMk/>
            <pc:sldMk cId="2319189342" sldId="263"/>
            <ac:spMk id="78" creationId="{D0FE7A3E-1274-45E0-A6C8-AAE83C31CC4F}"/>
          </ac:spMkLst>
        </pc:spChg>
        <pc:grpChg chg="add mod">
          <ac:chgData name="斉藤 徹" userId="33296064-e4da-4a39-8a9b-7979342510de" providerId="ADAL" clId="{8AF105A0-2EB2-477D-A1AA-1B762F78F4A7}" dt="2021-10-01T00:53:19.051" v="2897" actId="164"/>
          <ac:grpSpMkLst>
            <pc:docMk/>
            <pc:sldMk cId="2319189342" sldId="263"/>
            <ac:grpSpMk id="22" creationId="{922491E5-C315-43B5-9E70-3F0F977E518D}"/>
          </ac:grpSpMkLst>
        </pc:grpChg>
        <pc:grpChg chg="add mod">
          <ac:chgData name="斉藤 徹" userId="33296064-e4da-4a39-8a9b-7979342510de" providerId="ADAL" clId="{8AF105A0-2EB2-477D-A1AA-1B762F78F4A7}" dt="2021-10-01T00:53:27.224" v="2898" actId="164"/>
          <ac:grpSpMkLst>
            <pc:docMk/>
            <pc:sldMk cId="2319189342" sldId="263"/>
            <ac:grpSpMk id="24" creationId="{784B6F92-5CD2-455A-8EC5-A78F4B5663A9}"/>
          </ac:grpSpMkLst>
        </pc:grpChg>
        <pc:grpChg chg="add mod">
          <ac:chgData name="斉藤 徹" userId="33296064-e4da-4a39-8a9b-7979342510de" providerId="ADAL" clId="{8AF105A0-2EB2-477D-A1AA-1B762F78F4A7}" dt="2021-10-01T01:01:11.541" v="2973" actId="164"/>
          <ac:grpSpMkLst>
            <pc:docMk/>
            <pc:sldMk cId="2319189342" sldId="263"/>
            <ac:grpSpMk id="34" creationId="{B6EC77E7-AF4B-488C-8456-DC30A130D1B2}"/>
          </ac:grpSpMkLst>
        </pc:grpChg>
        <pc:grpChg chg="add mod">
          <ac:chgData name="斉藤 徹" userId="33296064-e4da-4a39-8a9b-7979342510de" providerId="ADAL" clId="{8AF105A0-2EB2-477D-A1AA-1B762F78F4A7}" dt="2021-10-01T01:01:11.541" v="2973" actId="164"/>
          <ac:grpSpMkLst>
            <pc:docMk/>
            <pc:sldMk cId="2319189342" sldId="263"/>
            <ac:grpSpMk id="35" creationId="{D4B7ADA4-786C-4223-8334-EC5787BA586F}"/>
          </ac:grpSpMkLst>
        </pc:grpChg>
        <pc:grpChg chg="add mod">
          <ac:chgData name="斉藤 徹" userId="33296064-e4da-4a39-8a9b-7979342510de" providerId="ADAL" clId="{8AF105A0-2EB2-477D-A1AA-1B762F78F4A7}" dt="2021-10-01T01:03:50.009" v="3275" actId="1076"/>
          <ac:grpSpMkLst>
            <pc:docMk/>
            <pc:sldMk cId="2319189342" sldId="263"/>
            <ac:grpSpMk id="77" creationId="{203710F5-D244-4B09-B648-401FFA8A87E6}"/>
          </ac:grpSpMkLst>
        </pc:grpChg>
        <pc:cxnChg chg="add del mod">
          <ac:chgData name="斉藤 徹" userId="33296064-e4da-4a39-8a9b-7979342510de" providerId="ADAL" clId="{8AF105A0-2EB2-477D-A1AA-1B762F78F4A7}" dt="2021-10-01T00:50:07.849" v="2822" actId="1582"/>
          <ac:cxnSpMkLst>
            <pc:docMk/>
            <pc:sldMk cId="2319189342" sldId="263"/>
            <ac:cxnSpMk id="6" creationId="{F83327F0-110F-4B93-A099-69E9E25648F2}"/>
          </ac:cxnSpMkLst>
        </pc:cxnChg>
        <pc:cxnChg chg="add del mod">
          <ac:chgData name="斉藤 徹" userId="33296064-e4da-4a39-8a9b-7979342510de" providerId="ADAL" clId="{8AF105A0-2EB2-477D-A1AA-1B762F78F4A7}" dt="2021-10-01T00:47:52.543" v="2777" actId="21"/>
          <ac:cxnSpMkLst>
            <pc:docMk/>
            <pc:sldMk cId="2319189342" sldId="263"/>
            <ac:cxnSpMk id="8" creationId="{BC80986A-6768-4E9B-B6E9-C7AA3A9E2643}"/>
          </ac:cxnSpMkLst>
        </pc:cxnChg>
        <pc:cxnChg chg="add del mod">
          <ac:chgData name="斉藤 徹" userId="33296064-e4da-4a39-8a9b-7979342510de" providerId="ADAL" clId="{8AF105A0-2EB2-477D-A1AA-1B762F78F4A7}" dt="2021-10-01T00:48:08.940" v="2780" actId="21"/>
          <ac:cxnSpMkLst>
            <pc:docMk/>
            <pc:sldMk cId="2319189342" sldId="263"/>
            <ac:cxnSpMk id="10" creationId="{47944DB3-A727-4B1D-A311-8B337F554011}"/>
          </ac:cxnSpMkLst>
        </pc:cxnChg>
        <pc:cxnChg chg="add mod">
          <ac:chgData name="斉藤 徹" userId="33296064-e4da-4a39-8a9b-7979342510de" providerId="ADAL" clId="{8AF105A0-2EB2-477D-A1AA-1B762F78F4A7}" dt="2021-10-01T00:50:07.849" v="2822" actId="1582"/>
          <ac:cxnSpMkLst>
            <pc:docMk/>
            <pc:sldMk cId="2319189342" sldId="263"/>
            <ac:cxnSpMk id="12" creationId="{92039046-85FA-4F89-BC98-933D77E89884}"/>
          </ac:cxnSpMkLst>
        </pc:cxnChg>
        <pc:cxnChg chg="add mod">
          <ac:chgData name="斉藤 徹" userId="33296064-e4da-4a39-8a9b-7979342510de" providerId="ADAL" clId="{8AF105A0-2EB2-477D-A1AA-1B762F78F4A7}" dt="2021-10-01T00:50:07.849" v="2822" actId="1582"/>
          <ac:cxnSpMkLst>
            <pc:docMk/>
            <pc:sldMk cId="2319189342" sldId="263"/>
            <ac:cxnSpMk id="14" creationId="{DF2A4F8B-0398-4F21-9EA1-42B35952365F}"/>
          </ac:cxnSpMkLst>
        </pc:cxnChg>
        <pc:cxnChg chg="add mod">
          <ac:chgData name="斉藤 徹" userId="33296064-e4da-4a39-8a9b-7979342510de" providerId="ADAL" clId="{8AF105A0-2EB2-477D-A1AA-1B762F78F4A7}" dt="2021-10-01T00:50:07.849" v="2822" actId="1582"/>
          <ac:cxnSpMkLst>
            <pc:docMk/>
            <pc:sldMk cId="2319189342" sldId="263"/>
            <ac:cxnSpMk id="16" creationId="{32B3F0C7-2FBD-4772-A6B5-DCD789D6DD74}"/>
          </ac:cxnSpMkLst>
        </pc:cxnChg>
        <pc:cxnChg chg="mod">
          <ac:chgData name="斉藤 徹" userId="33296064-e4da-4a39-8a9b-7979342510de" providerId="ADAL" clId="{8AF105A0-2EB2-477D-A1AA-1B762F78F4A7}" dt="2021-10-01T00:50:56.815" v="2838"/>
          <ac:cxnSpMkLst>
            <pc:docMk/>
            <pc:sldMk cId="2319189342" sldId="263"/>
            <ac:cxnSpMk id="26" creationId="{F5337C99-7E26-4AE7-A93B-4516A5F7B9D5}"/>
          </ac:cxnSpMkLst>
        </pc:cxnChg>
        <pc:cxnChg chg="mod">
          <ac:chgData name="斉藤 徹" userId="33296064-e4da-4a39-8a9b-7979342510de" providerId="ADAL" clId="{8AF105A0-2EB2-477D-A1AA-1B762F78F4A7}" dt="2021-10-01T00:50:56.815" v="2838"/>
          <ac:cxnSpMkLst>
            <pc:docMk/>
            <pc:sldMk cId="2319189342" sldId="263"/>
            <ac:cxnSpMk id="27" creationId="{86BAB1E4-289E-4F95-9242-D814DD6A466F}"/>
          </ac:cxnSpMkLst>
        </pc:cxnChg>
        <pc:cxnChg chg="mod">
          <ac:chgData name="斉藤 徹" userId="33296064-e4da-4a39-8a9b-7979342510de" providerId="ADAL" clId="{8AF105A0-2EB2-477D-A1AA-1B762F78F4A7}" dt="2021-10-01T00:50:56.815" v="2838"/>
          <ac:cxnSpMkLst>
            <pc:docMk/>
            <pc:sldMk cId="2319189342" sldId="263"/>
            <ac:cxnSpMk id="28" creationId="{3C404AFB-98FD-4F00-A72F-BE8FD3EF1EF7}"/>
          </ac:cxnSpMkLst>
        </pc:cxnChg>
        <pc:cxnChg chg="mod">
          <ac:chgData name="斉藤 徹" userId="33296064-e4da-4a39-8a9b-7979342510de" providerId="ADAL" clId="{8AF105A0-2EB2-477D-A1AA-1B762F78F4A7}" dt="2021-10-01T00:50:56.815" v="2838"/>
          <ac:cxnSpMkLst>
            <pc:docMk/>
            <pc:sldMk cId="2319189342" sldId="263"/>
            <ac:cxnSpMk id="29" creationId="{9222195E-5BAB-43D5-BE59-5FEA66388C28}"/>
          </ac:cxnSpMkLst>
        </pc:cxnChg>
        <pc:cxnChg chg="add mod">
          <ac:chgData name="斉藤 徹" userId="33296064-e4da-4a39-8a9b-7979342510de" providerId="ADAL" clId="{8AF105A0-2EB2-477D-A1AA-1B762F78F4A7}" dt="2021-10-01T01:01:11.541" v="2973" actId="164"/>
          <ac:cxnSpMkLst>
            <pc:docMk/>
            <pc:sldMk cId="2319189342" sldId="263"/>
            <ac:cxnSpMk id="37" creationId="{4B241A57-6CEF-41D8-B253-26810D5D458D}"/>
          </ac:cxnSpMkLst>
        </pc:cxnChg>
        <pc:cxnChg chg="add mod">
          <ac:chgData name="斉藤 徹" userId="33296064-e4da-4a39-8a9b-7979342510de" providerId="ADAL" clId="{8AF105A0-2EB2-477D-A1AA-1B762F78F4A7}" dt="2021-10-01T01:01:11.541" v="2973" actId="164"/>
          <ac:cxnSpMkLst>
            <pc:docMk/>
            <pc:sldMk cId="2319189342" sldId="263"/>
            <ac:cxnSpMk id="39" creationId="{D0123B55-45C1-45A2-A70B-726C1EB2AC9B}"/>
          </ac:cxnSpMkLst>
        </pc:cxnChg>
        <pc:cxnChg chg="add mod">
          <ac:chgData name="斉藤 徹" userId="33296064-e4da-4a39-8a9b-7979342510de" providerId="ADAL" clId="{8AF105A0-2EB2-477D-A1AA-1B762F78F4A7}" dt="2021-10-01T01:01:11.541" v="2973" actId="164"/>
          <ac:cxnSpMkLst>
            <pc:docMk/>
            <pc:sldMk cId="2319189342" sldId="263"/>
            <ac:cxnSpMk id="41" creationId="{76CDB0EE-84AF-46FE-957E-8037DB521B0B}"/>
          </ac:cxnSpMkLst>
        </pc:cxnChg>
        <pc:cxnChg chg="add del mod">
          <ac:chgData name="斉藤 徹" userId="33296064-e4da-4a39-8a9b-7979342510de" providerId="ADAL" clId="{8AF105A0-2EB2-477D-A1AA-1B762F78F4A7}" dt="2021-10-01T00:55:13.710" v="2909" actId="21"/>
          <ac:cxnSpMkLst>
            <pc:docMk/>
            <pc:sldMk cId="2319189342" sldId="263"/>
            <ac:cxnSpMk id="43" creationId="{2B02D7EB-79C7-454B-9328-99E6237EB4F9}"/>
          </ac:cxnSpMkLst>
        </pc:cxnChg>
        <pc:cxnChg chg="add del mod">
          <ac:chgData name="斉藤 徹" userId="33296064-e4da-4a39-8a9b-7979342510de" providerId="ADAL" clId="{8AF105A0-2EB2-477D-A1AA-1B762F78F4A7}" dt="2021-10-01T00:55:11.440" v="2908" actId="21"/>
          <ac:cxnSpMkLst>
            <pc:docMk/>
            <pc:sldMk cId="2319189342" sldId="263"/>
            <ac:cxnSpMk id="45" creationId="{47D4483D-7231-4ED1-AFCF-894B08AF0803}"/>
          </ac:cxnSpMkLst>
        </pc:cxnChg>
        <pc:cxnChg chg="add mod">
          <ac:chgData name="斉藤 徹" userId="33296064-e4da-4a39-8a9b-7979342510de" providerId="ADAL" clId="{8AF105A0-2EB2-477D-A1AA-1B762F78F4A7}" dt="2021-10-01T01:04:56.428" v="3319" actId="14100"/>
          <ac:cxnSpMkLst>
            <pc:docMk/>
            <pc:sldMk cId="2319189342" sldId="263"/>
            <ac:cxnSpMk id="51" creationId="{0938773A-7B1F-4963-B66C-28E137306349}"/>
          </ac:cxnSpMkLst>
        </pc:cxnChg>
        <pc:cxnChg chg="add mod">
          <ac:chgData name="斉藤 徹" userId="33296064-e4da-4a39-8a9b-7979342510de" providerId="ADAL" clId="{8AF105A0-2EB2-477D-A1AA-1B762F78F4A7}" dt="2021-10-01T01:01:11.541" v="2973" actId="164"/>
          <ac:cxnSpMkLst>
            <pc:docMk/>
            <pc:sldMk cId="2319189342" sldId="263"/>
            <ac:cxnSpMk id="53" creationId="{573F7A24-215B-479E-99F1-6ABC4734D600}"/>
          </ac:cxnSpMkLst>
        </pc:cxnChg>
        <pc:cxnChg chg="add mod">
          <ac:chgData name="斉藤 徹" userId="33296064-e4da-4a39-8a9b-7979342510de" providerId="ADAL" clId="{8AF105A0-2EB2-477D-A1AA-1B762F78F4A7}" dt="2021-10-01T01:01:11.541" v="2973" actId="164"/>
          <ac:cxnSpMkLst>
            <pc:docMk/>
            <pc:sldMk cId="2319189342" sldId="263"/>
            <ac:cxnSpMk id="55" creationId="{01339EEE-72D3-478A-B742-B0AE7A61954B}"/>
          </ac:cxnSpMkLst>
        </pc:cxnChg>
        <pc:cxnChg chg="add mod">
          <ac:chgData name="斉藤 徹" userId="33296064-e4da-4a39-8a9b-7979342510de" providerId="ADAL" clId="{8AF105A0-2EB2-477D-A1AA-1B762F78F4A7}" dt="2021-10-01T01:05:29.087" v="3323" actId="1582"/>
          <ac:cxnSpMkLst>
            <pc:docMk/>
            <pc:sldMk cId="2319189342" sldId="263"/>
            <ac:cxnSpMk id="57" creationId="{D101B2E0-0707-4CA7-99CA-B297DA31250C}"/>
          </ac:cxnSpMkLst>
        </pc:cxnChg>
        <pc:cxnChg chg="add del mod">
          <ac:chgData name="斉藤 徹" userId="33296064-e4da-4a39-8a9b-7979342510de" providerId="ADAL" clId="{8AF105A0-2EB2-477D-A1AA-1B762F78F4A7}" dt="2021-10-01T00:59:11.461" v="2958" actId="21"/>
          <ac:cxnSpMkLst>
            <pc:docMk/>
            <pc:sldMk cId="2319189342" sldId="263"/>
            <ac:cxnSpMk id="62" creationId="{DC77553E-84AD-4154-B141-2426E5BFC4A0}"/>
          </ac:cxnSpMkLst>
        </pc:cxnChg>
        <pc:cxnChg chg="add mod">
          <ac:chgData name="斉藤 徹" userId="33296064-e4da-4a39-8a9b-7979342510de" providerId="ADAL" clId="{8AF105A0-2EB2-477D-A1AA-1B762F78F4A7}" dt="2021-10-01T01:01:11.541" v="2973" actId="164"/>
          <ac:cxnSpMkLst>
            <pc:docMk/>
            <pc:sldMk cId="2319189342" sldId="263"/>
            <ac:cxnSpMk id="64" creationId="{1ADFC9F9-7B64-495A-A145-AFB30F3B5150}"/>
          </ac:cxnSpMkLst>
        </pc:cxnChg>
      </pc:sldChg>
      <pc:sldChg chg="addSp delSp modSp new mod">
        <pc:chgData name="斉藤 徹" userId="33296064-e4da-4a39-8a9b-7979342510de" providerId="ADAL" clId="{8AF105A0-2EB2-477D-A1AA-1B762F78F4A7}" dt="2021-10-01T06:12:19.401" v="8232" actId="1038"/>
        <pc:sldMkLst>
          <pc:docMk/>
          <pc:sldMk cId="2942151250" sldId="264"/>
        </pc:sldMkLst>
        <pc:spChg chg="mod">
          <ac:chgData name="斉藤 徹" userId="33296064-e4da-4a39-8a9b-7979342510de" providerId="ADAL" clId="{8AF105A0-2EB2-477D-A1AA-1B762F78F4A7}" dt="2021-10-01T01:47:26.664" v="4463" actId="20577"/>
          <ac:spMkLst>
            <pc:docMk/>
            <pc:sldMk cId="2942151250" sldId="264"/>
            <ac:spMk id="2" creationId="{264860D1-7C55-4E15-B6BC-B5DBC32E432F}"/>
          </ac:spMkLst>
        </pc:spChg>
        <pc:spChg chg="mod">
          <ac:chgData name="斉藤 徹" userId="33296064-e4da-4a39-8a9b-7979342510de" providerId="ADAL" clId="{8AF105A0-2EB2-477D-A1AA-1B762F78F4A7}" dt="2021-10-01T01:57:28.757" v="4760" actId="5793"/>
          <ac:spMkLst>
            <pc:docMk/>
            <pc:sldMk cId="2942151250" sldId="264"/>
            <ac:spMk id="3" creationId="{44225F47-82A8-4958-9F0D-0A55253BC9AE}"/>
          </ac:spMkLst>
        </pc:spChg>
        <pc:spChg chg="add mod">
          <ac:chgData name="斉藤 徹" userId="33296064-e4da-4a39-8a9b-7979342510de" providerId="ADAL" clId="{8AF105A0-2EB2-477D-A1AA-1B762F78F4A7}" dt="2021-10-01T02:46:00.648" v="5814" actId="1035"/>
          <ac:spMkLst>
            <pc:docMk/>
            <pc:sldMk cId="2942151250" sldId="264"/>
            <ac:spMk id="4" creationId="{6E2B7B69-A76C-4788-B01A-D9E9F5C6ED19}"/>
          </ac:spMkLst>
        </pc:spChg>
        <pc:spChg chg="add mod">
          <ac:chgData name="斉藤 徹" userId="33296064-e4da-4a39-8a9b-7979342510de" providerId="ADAL" clId="{8AF105A0-2EB2-477D-A1AA-1B762F78F4A7}" dt="2021-10-01T02:46:00.648" v="5814" actId="1035"/>
          <ac:spMkLst>
            <pc:docMk/>
            <pc:sldMk cId="2942151250" sldId="264"/>
            <ac:spMk id="5" creationId="{BE179B42-176A-4AD5-9D27-7DCEA05537D4}"/>
          </ac:spMkLst>
        </pc:spChg>
        <pc:spChg chg="add mod">
          <ac:chgData name="斉藤 徹" userId="33296064-e4da-4a39-8a9b-7979342510de" providerId="ADAL" clId="{8AF105A0-2EB2-477D-A1AA-1B762F78F4A7}" dt="2021-10-01T02:46:00.648" v="5814" actId="1035"/>
          <ac:spMkLst>
            <pc:docMk/>
            <pc:sldMk cId="2942151250" sldId="264"/>
            <ac:spMk id="6" creationId="{F1854D90-E3A1-43E7-A3F2-250D2B8E77E6}"/>
          </ac:spMkLst>
        </pc:spChg>
        <pc:spChg chg="add del mod">
          <ac:chgData name="斉藤 徹" userId="33296064-e4da-4a39-8a9b-7979342510de" providerId="ADAL" clId="{8AF105A0-2EB2-477D-A1AA-1B762F78F4A7}" dt="2021-10-01T01:48:43.525" v="4519" actId="21"/>
          <ac:spMkLst>
            <pc:docMk/>
            <pc:sldMk cId="2942151250" sldId="264"/>
            <ac:spMk id="7" creationId="{86BD6356-8708-46F2-861B-13439D9A1CE9}"/>
          </ac:spMkLst>
        </pc:spChg>
        <pc:spChg chg="add del mod">
          <ac:chgData name="斉藤 徹" userId="33296064-e4da-4a39-8a9b-7979342510de" providerId="ADAL" clId="{8AF105A0-2EB2-477D-A1AA-1B762F78F4A7}" dt="2021-10-01T01:48:44.840" v="4520" actId="21"/>
          <ac:spMkLst>
            <pc:docMk/>
            <pc:sldMk cId="2942151250" sldId="264"/>
            <ac:spMk id="8" creationId="{E462D488-ACDC-46E0-A9D7-B5ECBC366DF6}"/>
          </ac:spMkLst>
        </pc:spChg>
        <pc:spChg chg="add del mod">
          <ac:chgData name="斉藤 徹" userId="33296064-e4da-4a39-8a9b-7979342510de" providerId="ADAL" clId="{8AF105A0-2EB2-477D-A1AA-1B762F78F4A7}" dt="2021-10-01T01:48:48.849" v="4522" actId="21"/>
          <ac:spMkLst>
            <pc:docMk/>
            <pc:sldMk cId="2942151250" sldId="264"/>
            <ac:spMk id="9" creationId="{63BAB614-372D-444D-971C-F52C13AF9B4E}"/>
          </ac:spMkLst>
        </pc:spChg>
        <pc:spChg chg="add del mod">
          <ac:chgData name="斉藤 徹" userId="33296064-e4da-4a39-8a9b-7979342510de" providerId="ADAL" clId="{8AF105A0-2EB2-477D-A1AA-1B762F78F4A7}" dt="2021-10-01T01:48:47.465" v="4521" actId="21"/>
          <ac:spMkLst>
            <pc:docMk/>
            <pc:sldMk cId="2942151250" sldId="264"/>
            <ac:spMk id="10" creationId="{60EB425A-ED5C-4609-B1EB-0BB4BC1B6712}"/>
          </ac:spMkLst>
        </pc:spChg>
        <pc:spChg chg="add mod">
          <ac:chgData name="斉藤 徹" userId="33296064-e4da-4a39-8a9b-7979342510de" providerId="ADAL" clId="{8AF105A0-2EB2-477D-A1AA-1B762F78F4A7}" dt="2021-10-01T02:46:00.648" v="5814" actId="1035"/>
          <ac:spMkLst>
            <pc:docMk/>
            <pc:sldMk cId="2942151250" sldId="264"/>
            <ac:spMk id="11" creationId="{50D6DB40-2678-4A3F-80D1-A8120757ED76}"/>
          </ac:spMkLst>
        </pc:spChg>
        <pc:spChg chg="mod">
          <ac:chgData name="斉藤 徹" userId="33296064-e4da-4a39-8a9b-7979342510de" providerId="ADAL" clId="{8AF105A0-2EB2-477D-A1AA-1B762F78F4A7}" dt="2021-10-01T01:48:35.263" v="4517"/>
          <ac:spMkLst>
            <pc:docMk/>
            <pc:sldMk cId="2942151250" sldId="264"/>
            <ac:spMk id="13" creationId="{7A9B9F7B-A11B-47E1-96BC-77144056225E}"/>
          </ac:spMkLst>
        </pc:spChg>
        <pc:spChg chg="mod">
          <ac:chgData name="斉藤 徹" userId="33296064-e4da-4a39-8a9b-7979342510de" providerId="ADAL" clId="{8AF105A0-2EB2-477D-A1AA-1B762F78F4A7}" dt="2021-10-01T01:48:35.263" v="4517"/>
          <ac:spMkLst>
            <pc:docMk/>
            <pc:sldMk cId="2942151250" sldId="264"/>
            <ac:spMk id="14" creationId="{723B3A59-C3B2-4400-B973-89917639083D}"/>
          </ac:spMkLst>
        </pc:spChg>
        <pc:spChg chg="mod">
          <ac:chgData name="斉藤 徹" userId="33296064-e4da-4a39-8a9b-7979342510de" providerId="ADAL" clId="{8AF105A0-2EB2-477D-A1AA-1B762F78F4A7}" dt="2021-10-01T01:48:55.807" v="4523" actId="20577"/>
          <ac:spMkLst>
            <pc:docMk/>
            <pc:sldMk cId="2942151250" sldId="264"/>
            <ac:spMk id="15" creationId="{AE57BC34-A424-43B2-A59F-79096F0B16FF}"/>
          </ac:spMkLst>
        </pc:spChg>
        <pc:spChg chg="add mod">
          <ac:chgData name="斉藤 徹" userId="33296064-e4da-4a39-8a9b-7979342510de" providerId="ADAL" clId="{8AF105A0-2EB2-477D-A1AA-1B762F78F4A7}" dt="2021-10-01T02:46:00.648" v="5814" actId="1035"/>
          <ac:spMkLst>
            <pc:docMk/>
            <pc:sldMk cId="2942151250" sldId="264"/>
            <ac:spMk id="16" creationId="{71EB40F7-5004-4D00-A470-2F5F996F6411}"/>
          </ac:spMkLst>
        </pc:spChg>
        <pc:spChg chg="add del mod">
          <ac:chgData name="斉藤 徹" userId="33296064-e4da-4a39-8a9b-7979342510de" providerId="ADAL" clId="{8AF105A0-2EB2-477D-A1AA-1B762F78F4A7}" dt="2021-10-01T01:49:20.170" v="4529" actId="21"/>
          <ac:spMkLst>
            <pc:docMk/>
            <pc:sldMk cId="2942151250" sldId="264"/>
            <ac:spMk id="19" creationId="{42127EA1-6EDE-4850-B8B4-BA093357A970}"/>
          </ac:spMkLst>
        </pc:spChg>
        <pc:spChg chg="add mod">
          <ac:chgData name="斉藤 徹" userId="33296064-e4da-4a39-8a9b-7979342510de" providerId="ADAL" clId="{8AF105A0-2EB2-477D-A1AA-1B762F78F4A7}" dt="2021-10-01T02:46:00.648" v="5814" actId="1035"/>
          <ac:spMkLst>
            <pc:docMk/>
            <pc:sldMk cId="2942151250" sldId="264"/>
            <ac:spMk id="20" creationId="{BB49E3E5-D13B-4A30-868C-2A3BF2C7A876}"/>
          </ac:spMkLst>
        </pc:spChg>
        <pc:spChg chg="add del mod">
          <ac:chgData name="斉藤 徹" userId="33296064-e4da-4a39-8a9b-7979342510de" providerId="ADAL" clId="{8AF105A0-2EB2-477D-A1AA-1B762F78F4A7}" dt="2021-10-01T01:49:06.842" v="4526" actId="21"/>
          <ac:spMkLst>
            <pc:docMk/>
            <pc:sldMk cId="2942151250" sldId="264"/>
            <ac:spMk id="22" creationId="{3B55FBBB-8654-4270-A90C-07739ED59D9D}"/>
          </ac:spMkLst>
        </pc:spChg>
        <pc:spChg chg="add del mod">
          <ac:chgData name="斉藤 徹" userId="33296064-e4da-4a39-8a9b-7979342510de" providerId="ADAL" clId="{8AF105A0-2EB2-477D-A1AA-1B762F78F4A7}" dt="2021-10-01T01:49:11.033" v="4527" actId="21"/>
          <ac:spMkLst>
            <pc:docMk/>
            <pc:sldMk cId="2942151250" sldId="264"/>
            <ac:spMk id="26" creationId="{8077EE15-6E00-44A8-BE3F-158A9D119D9F}"/>
          </ac:spMkLst>
        </pc:spChg>
        <pc:spChg chg="add del mod">
          <ac:chgData name="斉藤 徹" userId="33296064-e4da-4a39-8a9b-7979342510de" providerId="ADAL" clId="{8AF105A0-2EB2-477D-A1AA-1B762F78F4A7}" dt="2021-10-01T01:49:13.392" v="4528" actId="21"/>
          <ac:spMkLst>
            <pc:docMk/>
            <pc:sldMk cId="2942151250" sldId="264"/>
            <ac:spMk id="27" creationId="{3DA20158-738A-4A08-A073-F86BC69EA937}"/>
          </ac:spMkLst>
        </pc:spChg>
        <pc:spChg chg="add del mod">
          <ac:chgData name="斉藤 徹" userId="33296064-e4da-4a39-8a9b-7979342510de" providerId="ADAL" clId="{8AF105A0-2EB2-477D-A1AA-1B762F78F4A7}" dt="2021-10-01T01:48:41.800" v="4518" actId="21"/>
          <ac:spMkLst>
            <pc:docMk/>
            <pc:sldMk cId="2942151250" sldId="264"/>
            <ac:spMk id="28" creationId="{C708142D-85F4-4DE0-9DF8-560D1C18AE3C}"/>
          </ac:spMkLst>
        </pc:spChg>
        <pc:spChg chg="add mod">
          <ac:chgData name="斉藤 徹" userId="33296064-e4da-4a39-8a9b-7979342510de" providerId="ADAL" clId="{8AF105A0-2EB2-477D-A1AA-1B762F78F4A7}" dt="2021-10-01T06:10:09.435" v="8206" actId="20577"/>
          <ac:spMkLst>
            <pc:docMk/>
            <pc:sldMk cId="2942151250" sldId="264"/>
            <ac:spMk id="29" creationId="{CE955E57-5DCC-4C41-B0C1-674F8CF09EF2}"/>
          </ac:spMkLst>
        </pc:spChg>
        <pc:spChg chg="add mod">
          <ac:chgData name="斉藤 徹" userId="33296064-e4da-4a39-8a9b-7979342510de" providerId="ADAL" clId="{8AF105A0-2EB2-477D-A1AA-1B762F78F4A7}" dt="2021-10-01T06:10:19.650" v="8209" actId="20577"/>
          <ac:spMkLst>
            <pc:docMk/>
            <pc:sldMk cId="2942151250" sldId="264"/>
            <ac:spMk id="37" creationId="{182AD373-CC09-4A9A-B854-596B11E27589}"/>
          </ac:spMkLst>
        </pc:spChg>
        <pc:spChg chg="add mod">
          <ac:chgData name="斉藤 徹" userId="33296064-e4da-4a39-8a9b-7979342510de" providerId="ADAL" clId="{8AF105A0-2EB2-477D-A1AA-1B762F78F4A7}" dt="2021-10-01T06:10:26.015" v="8212" actId="20577"/>
          <ac:spMkLst>
            <pc:docMk/>
            <pc:sldMk cId="2942151250" sldId="264"/>
            <ac:spMk id="38" creationId="{EF5437A0-8F4D-4699-A322-BCE595479E76}"/>
          </ac:spMkLst>
        </pc:spChg>
        <pc:spChg chg="add mod">
          <ac:chgData name="斉藤 徹" userId="33296064-e4da-4a39-8a9b-7979342510de" providerId="ADAL" clId="{8AF105A0-2EB2-477D-A1AA-1B762F78F4A7}" dt="2021-10-01T02:47:45.206" v="5859" actId="1035"/>
          <ac:spMkLst>
            <pc:docMk/>
            <pc:sldMk cId="2942151250" sldId="264"/>
            <ac:spMk id="39" creationId="{3642A933-D5FD-4EED-83C6-1DA3B31992B0}"/>
          </ac:spMkLst>
        </pc:spChg>
        <pc:spChg chg="add mod">
          <ac:chgData name="斉藤 徹" userId="33296064-e4da-4a39-8a9b-7979342510de" providerId="ADAL" clId="{8AF105A0-2EB2-477D-A1AA-1B762F78F4A7}" dt="2021-10-01T02:51:59.722" v="6075" actId="14100"/>
          <ac:spMkLst>
            <pc:docMk/>
            <pc:sldMk cId="2942151250" sldId="264"/>
            <ac:spMk id="42" creationId="{4157136A-ABA1-45A4-A37B-ACB49E98FCFB}"/>
          </ac:spMkLst>
        </pc:spChg>
        <pc:spChg chg="add mod">
          <ac:chgData name="斉藤 徹" userId="33296064-e4da-4a39-8a9b-7979342510de" providerId="ADAL" clId="{8AF105A0-2EB2-477D-A1AA-1B762F78F4A7}" dt="2021-10-01T03:38:04.463" v="7266" actId="1076"/>
          <ac:spMkLst>
            <pc:docMk/>
            <pc:sldMk cId="2942151250" sldId="264"/>
            <ac:spMk id="43" creationId="{9574AA0E-E725-457A-93F7-739D842C23A1}"/>
          </ac:spMkLst>
        </pc:spChg>
        <pc:grpChg chg="add del mod">
          <ac:chgData name="斉藤 徹" userId="33296064-e4da-4a39-8a9b-7979342510de" providerId="ADAL" clId="{8AF105A0-2EB2-477D-A1AA-1B762F78F4A7}" dt="2021-10-01T01:49:02.359" v="4525" actId="21"/>
          <ac:grpSpMkLst>
            <pc:docMk/>
            <pc:sldMk cId="2942151250" sldId="264"/>
            <ac:grpSpMk id="12" creationId="{4126057A-01B2-4CC5-A4BB-E6C9EBC95BE0}"/>
          </ac:grpSpMkLst>
        </pc:grpChg>
        <pc:cxnChg chg="add mod">
          <ac:chgData name="斉藤 徹" userId="33296064-e4da-4a39-8a9b-7979342510de" providerId="ADAL" clId="{8AF105A0-2EB2-477D-A1AA-1B762F78F4A7}" dt="2021-10-01T02:46:00.648" v="5814" actId="1035"/>
          <ac:cxnSpMkLst>
            <pc:docMk/>
            <pc:sldMk cId="2942151250" sldId="264"/>
            <ac:cxnSpMk id="17" creationId="{D58575F8-B58B-4751-9C10-296AE35F6A7C}"/>
          </ac:cxnSpMkLst>
        </pc:cxnChg>
        <pc:cxnChg chg="add mod">
          <ac:chgData name="斉藤 徹" userId="33296064-e4da-4a39-8a9b-7979342510de" providerId="ADAL" clId="{8AF105A0-2EB2-477D-A1AA-1B762F78F4A7}" dt="2021-10-01T02:46:00.648" v="5814" actId="1035"/>
          <ac:cxnSpMkLst>
            <pc:docMk/>
            <pc:sldMk cId="2942151250" sldId="264"/>
            <ac:cxnSpMk id="18" creationId="{38E679AB-E1F8-43A6-81EA-F5088F845E11}"/>
          </ac:cxnSpMkLst>
        </pc:cxnChg>
        <pc:cxnChg chg="add mod">
          <ac:chgData name="斉藤 徹" userId="33296064-e4da-4a39-8a9b-7979342510de" providerId="ADAL" clId="{8AF105A0-2EB2-477D-A1AA-1B762F78F4A7}" dt="2021-10-01T02:46:00.648" v="5814" actId="1035"/>
          <ac:cxnSpMkLst>
            <pc:docMk/>
            <pc:sldMk cId="2942151250" sldId="264"/>
            <ac:cxnSpMk id="21" creationId="{53BE9C69-A497-446B-ACD2-629FC4D678AC}"/>
          </ac:cxnSpMkLst>
        </pc:cxnChg>
        <pc:cxnChg chg="add del mod">
          <ac:chgData name="斉藤 徹" userId="33296064-e4da-4a39-8a9b-7979342510de" providerId="ADAL" clId="{8AF105A0-2EB2-477D-A1AA-1B762F78F4A7}" dt="2021-10-01T01:49:20.170" v="4529" actId="21"/>
          <ac:cxnSpMkLst>
            <pc:docMk/>
            <pc:sldMk cId="2942151250" sldId="264"/>
            <ac:cxnSpMk id="23" creationId="{056EB5AC-F110-47C5-95A3-610D0E42EF6F}"/>
          </ac:cxnSpMkLst>
        </pc:cxnChg>
        <pc:cxnChg chg="add del mod">
          <ac:chgData name="斉藤 徹" userId="33296064-e4da-4a39-8a9b-7979342510de" providerId="ADAL" clId="{8AF105A0-2EB2-477D-A1AA-1B762F78F4A7}" dt="2021-10-01T01:57:52.983" v="4766" actId="21"/>
          <ac:cxnSpMkLst>
            <pc:docMk/>
            <pc:sldMk cId="2942151250" sldId="264"/>
            <ac:cxnSpMk id="24" creationId="{6DA0DA7E-0792-4566-810B-30D24D5AFAAB}"/>
          </ac:cxnSpMkLst>
        </pc:cxnChg>
        <pc:cxnChg chg="add del mod">
          <ac:chgData name="斉藤 徹" userId="33296064-e4da-4a39-8a9b-7979342510de" providerId="ADAL" clId="{8AF105A0-2EB2-477D-A1AA-1B762F78F4A7}" dt="2021-10-01T01:57:50.872" v="4765" actId="21"/>
          <ac:cxnSpMkLst>
            <pc:docMk/>
            <pc:sldMk cId="2942151250" sldId="264"/>
            <ac:cxnSpMk id="25" creationId="{89290387-04A1-4220-B3F3-6614F5E2F4C5}"/>
          </ac:cxnSpMkLst>
        </pc:cxnChg>
        <pc:cxnChg chg="add mod">
          <ac:chgData name="斉藤 徹" userId="33296064-e4da-4a39-8a9b-7979342510de" providerId="ADAL" clId="{8AF105A0-2EB2-477D-A1AA-1B762F78F4A7}" dt="2021-10-01T06:10:39.756" v="8220" actId="1038"/>
          <ac:cxnSpMkLst>
            <pc:docMk/>
            <pc:sldMk cId="2942151250" sldId="264"/>
            <ac:cxnSpMk id="31" creationId="{9570C6D8-C8C8-4099-A5C2-7E3D2DAEACF7}"/>
          </ac:cxnSpMkLst>
        </pc:cxnChg>
        <pc:cxnChg chg="add mod">
          <ac:chgData name="斉藤 徹" userId="33296064-e4da-4a39-8a9b-7979342510de" providerId="ADAL" clId="{8AF105A0-2EB2-477D-A1AA-1B762F78F4A7}" dt="2021-10-01T06:10:49.876" v="8227" actId="1038"/>
          <ac:cxnSpMkLst>
            <pc:docMk/>
            <pc:sldMk cId="2942151250" sldId="264"/>
            <ac:cxnSpMk id="33" creationId="{C1C1BF1A-859C-422F-BDD9-5E4C5F3B5D30}"/>
          </ac:cxnSpMkLst>
        </pc:cxnChg>
        <pc:cxnChg chg="add mod">
          <ac:chgData name="斉藤 徹" userId="33296064-e4da-4a39-8a9b-7979342510de" providerId="ADAL" clId="{8AF105A0-2EB2-477D-A1AA-1B762F78F4A7}" dt="2021-10-01T06:12:19.401" v="8232" actId="1038"/>
          <ac:cxnSpMkLst>
            <pc:docMk/>
            <pc:sldMk cId="2942151250" sldId="264"/>
            <ac:cxnSpMk id="35" creationId="{E6E32860-50B0-46E8-8014-89A876E00ABD}"/>
          </ac:cxnSpMkLst>
        </pc:cxnChg>
        <pc:cxnChg chg="add mod">
          <ac:chgData name="斉藤 徹" userId="33296064-e4da-4a39-8a9b-7979342510de" providerId="ADAL" clId="{8AF105A0-2EB2-477D-A1AA-1B762F78F4A7}" dt="2021-10-01T02:04:08.277" v="4929" actId="1582"/>
          <ac:cxnSpMkLst>
            <pc:docMk/>
            <pc:sldMk cId="2942151250" sldId="264"/>
            <ac:cxnSpMk id="41" creationId="{714A5155-0F85-4CFF-ADEC-EAB5EC710EA7}"/>
          </ac:cxnSpMkLst>
        </pc:cxnChg>
      </pc:sldChg>
      <pc:sldChg chg="addSp delSp modSp new mod">
        <pc:chgData name="斉藤 徹" userId="33296064-e4da-4a39-8a9b-7979342510de" providerId="ADAL" clId="{8AF105A0-2EB2-477D-A1AA-1B762F78F4A7}" dt="2021-10-01T02:32:29.912" v="5618" actId="14100"/>
        <pc:sldMkLst>
          <pc:docMk/>
          <pc:sldMk cId="2349275622" sldId="265"/>
        </pc:sldMkLst>
        <pc:spChg chg="mod">
          <ac:chgData name="斉藤 徹" userId="33296064-e4da-4a39-8a9b-7979342510de" providerId="ADAL" clId="{8AF105A0-2EB2-477D-A1AA-1B762F78F4A7}" dt="2021-10-01T02:05:32.237" v="4972" actId="404"/>
          <ac:spMkLst>
            <pc:docMk/>
            <pc:sldMk cId="2349275622" sldId="265"/>
            <ac:spMk id="2" creationId="{3933B2FD-668F-4012-9D40-735B5002DCE4}"/>
          </ac:spMkLst>
        </pc:spChg>
        <pc:spChg chg="mod">
          <ac:chgData name="斉藤 徹" userId="33296064-e4da-4a39-8a9b-7979342510de" providerId="ADAL" clId="{8AF105A0-2EB2-477D-A1AA-1B762F78F4A7}" dt="2021-10-01T02:06:22.100" v="5056" actId="14100"/>
          <ac:spMkLst>
            <pc:docMk/>
            <pc:sldMk cId="2349275622" sldId="265"/>
            <ac:spMk id="3" creationId="{18457A85-0260-4F00-AC8F-1DEC0309926E}"/>
          </ac:spMkLst>
        </pc:spChg>
        <pc:spChg chg="add mod ord">
          <ac:chgData name="斉藤 徹" userId="33296064-e4da-4a39-8a9b-7979342510de" providerId="ADAL" clId="{8AF105A0-2EB2-477D-A1AA-1B762F78F4A7}" dt="2021-10-01T02:29:23.871" v="5557" actId="207"/>
          <ac:spMkLst>
            <pc:docMk/>
            <pc:sldMk cId="2349275622" sldId="265"/>
            <ac:spMk id="4" creationId="{9E8A1440-4EEF-4287-8DC9-F84BE5477B43}"/>
          </ac:spMkLst>
        </pc:spChg>
        <pc:spChg chg="add mod ord">
          <ac:chgData name="斉藤 徹" userId="33296064-e4da-4a39-8a9b-7979342510de" providerId="ADAL" clId="{8AF105A0-2EB2-477D-A1AA-1B762F78F4A7}" dt="2021-10-01T02:17:19.257" v="5312" actId="167"/>
          <ac:spMkLst>
            <pc:docMk/>
            <pc:sldMk cId="2349275622" sldId="265"/>
            <ac:spMk id="5" creationId="{86364D97-D071-498B-BD48-C089495448BC}"/>
          </ac:spMkLst>
        </pc:spChg>
        <pc:spChg chg="add mod ord">
          <ac:chgData name="斉藤 徹" userId="33296064-e4da-4a39-8a9b-7979342510de" providerId="ADAL" clId="{8AF105A0-2EB2-477D-A1AA-1B762F78F4A7}" dt="2021-10-01T02:19:11.797" v="5325" actId="167"/>
          <ac:spMkLst>
            <pc:docMk/>
            <pc:sldMk cId="2349275622" sldId="265"/>
            <ac:spMk id="6" creationId="{A65251BC-A8CE-42C0-A23C-E5204E4A8136}"/>
          </ac:spMkLst>
        </pc:spChg>
        <pc:spChg chg="add mod ord">
          <ac:chgData name="斉藤 徹" userId="33296064-e4da-4a39-8a9b-7979342510de" providerId="ADAL" clId="{8AF105A0-2EB2-477D-A1AA-1B762F78F4A7}" dt="2021-10-01T02:18:54.846" v="5323" actId="167"/>
          <ac:spMkLst>
            <pc:docMk/>
            <pc:sldMk cId="2349275622" sldId="265"/>
            <ac:spMk id="7" creationId="{A6F1CEE9-D827-420F-BB0B-69F571E6BE9D}"/>
          </ac:spMkLst>
        </pc:spChg>
        <pc:spChg chg="add mod">
          <ac:chgData name="斉藤 徹" userId="33296064-e4da-4a39-8a9b-7979342510de" providerId="ADAL" clId="{8AF105A0-2EB2-477D-A1AA-1B762F78F4A7}" dt="2021-10-01T02:20:26.356" v="5335" actId="14100"/>
          <ac:spMkLst>
            <pc:docMk/>
            <pc:sldMk cId="2349275622" sldId="265"/>
            <ac:spMk id="8" creationId="{298881D0-FBE3-45F2-B106-34D2B77371A0}"/>
          </ac:spMkLst>
        </pc:spChg>
        <pc:spChg chg="add mod">
          <ac:chgData name="斉藤 徹" userId="33296064-e4da-4a39-8a9b-7979342510de" providerId="ADAL" clId="{8AF105A0-2EB2-477D-A1AA-1B762F78F4A7}" dt="2021-10-01T02:21:13.105" v="5341" actId="693"/>
          <ac:spMkLst>
            <pc:docMk/>
            <pc:sldMk cId="2349275622" sldId="265"/>
            <ac:spMk id="9" creationId="{A1A5D5B6-EB61-4392-AB57-2F3E1CFB2432}"/>
          </ac:spMkLst>
        </pc:spChg>
        <pc:spChg chg="add mod">
          <ac:chgData name="斉藤 徹" userId="33296064-e4da-4a39-8a9b-7979342510de" providerId="ADAL" clId="{8AF105A0-2EB2-477D-A1AA-1B762F78F4A7}" dt="2021-10-01T02:21:46.730" v="5352" actId="1037"/>
          <ac:spMkLst>
            <pc:docMk/>
            <pc:sldMk cId="2349275622" sldId="265"/>
            <ac:spMk id="10" creationId="{350FCE3F-3540-4F1B-8509-33A2CF1898C7}"/>
          </ac:spMkLst>
        </pc:spChg>
        <pc:spChg chg="add del">
          <ac:chgData name="斉藤 徹" userId="33296064-e4da-4a39-8a9b-7979342510de" providerId="ADAL" clId="{8AF105A0-2EB2-477D-A1AA-1B762F78F4A7}" dt="2021-10-01T02:22:21.472" v="5355" actId="21"/>
          <ac:spMkLst>
            <pc:docMk/>
            <pc:sldMk cId="2349275622" sldId="265"/>
            <ac:spMk id="11" creationId="{AE820AA4-AC59-44BC-B06E-5E067821F425}"/>
          </ac:spMkLst>
        </pc:spChg>
        <pc:spChg chg="add mod ord">
          <ac:chgData name="斉藤 徹" userId="33296064-e4da-4a39-8a9b-7979342510de" providerId="ADAL" clId="{8AF105A0-2EB2-477D-A1AA-1B762F78F4A7}" dt="2021-10-01T02:31:39.639" v="5610" actId="1076"/>
          <ac:spMkLst>
            <pc:docMk/>
            <pc:sldMk cId="2349275622" sldId="265"/>
            <ac:spMk id="12" creationId="{9DF3E178-356D-4DCD-83CB-94D572469E6B}"/>
          </ac:spMkLst>
        </pc:spChg>
        <pc:spChg chg="add mod">
          <ac:chgData name="斉藤 徹" userId="33296064-e4da-4a39-8a9b-7979342510de" providerId="ADAL" clId="{8AF105A0-2EB2-477D-A1AA-1B762F78F4A7}" dt="2021-10-01T02:31:39.639" v="5610" actId="1076"/>
          <ac:spMkLst>
            <pc:docMk/>
            <pc:sldMk cId="2349275622" sldId="265"/>
            <ac:spMk id="13" creationId="{264D51F8-0ACF-4CDC-8238-0D0DDBA10945}"/>
          </ac:spMkLst>
        </pc:spChg>
        <pc:spChg chg="add mod">
          <ac:chgData name="斉藤 徹" userId="33296064-e4da-4a39-8a9b-7979342510de" providerId="ADAL" clId="{8AF105A0-2EB2-477D-A1AA-1B762F78F4A7}" dt="2021-10-01T02:31:39.639" v="5610" actId="1076"/>
          <ac:spMkLst>
            <pc:docMk/>
            <pc:sldMk cId="2349275622" sldId="265"/>
            <ac:spMk id="14" creationId="{988B0A85-0583-4C33-8672-16DE808B35E6}"/>
          </ac:spMkLst>
        </pc:spChg>
        <pc:spChg chg="add mod">
          <ac:chgData name="斉藤 徹" userId="33296064-e4da-4a39-8a9b-7979342510de" providerId="ADAL" clId="{8AF105A0-2EB2-477D-A1AA-1B762F78F4A7}" dt="2021-10-01T02:31:39.639" v="5610" actId="1076"/>
          <ac:spMkLst>
            <pc:docMk/>
            <pc:sldMk cId="2349275622" sldId="265"/>
            <ac:spMk id="15" creationId="{C59A9A64-7F38-487D-9792-2E497D5035C7}"/>
          </ac:spMkLst>
        </pc:spChg>
        <pc:spChg chg="add mod">
          <ac:chgData name="斉藤 徹" userId="33296064-e4da-4a39-8a9b-7979342510de" providerId="ADAL" clId="{8AF105A0-2EB2-477D-A1AA-1B762F78F4A7}" dt="2021-10-01T02:31:39.639" v="5610" actId="1076"/>
          <ac:spMkLst>
            <pc:docMk/>
            <pc:sldMk cId="2349275622" sldId="265"/>
            <ac:spMk id="16" creationId="{3FE04C07-879E-4641-B7B9-454B0E16097F}"/>
          </ac:spMkLst>
        </pc:spChg>
        <pc:spChg chg="add mod">
          <ac:chgData name="斉藤 徹" userId="33296064-e4da-4a39-8a9b-7979342510de" providerId="ADAL" clId="{8AF105A0-2EB2-477D-A1AA-1B762F78F4A7}" dt="2021-10-01T02:31:39.639" v="5610" actId="1076"/>
          <ac:spMkLst>
            <pc:docMk/>
            <pc:sldMk cId="2349275622" sldId="265"/>
            <ac:spMk id="17" creationId="{E7840A40-870C-4C16-A181-F123FF0E9B69}"/>
          </ac:spMkLst>
        </pc:spChg>
        <pc:spChg chg="add mod">
          <ac:chgData name="斉藤 徹" userId="33296064-e4da-4a39-8a9b-7979342510de" providerId="ADAL" clId="{8AF105A0-2EB2-477D-A1AA-1B762F78F4A7}" dt="2021-10-01T02:30:41.443" v="5594" actId="14100"/>
          <ac:spMkLst>
            <pc:docMk/>
            <pc:sldMk cId="2349275622" sldId="265"/>
            <ac:spMk id="18" creationId="{C1ECA17F-D2FD-4AD8-B719-A109C0CE1078}"/>
          </ac:spMkLst>
        </pc:spChg>
        <pc:spChg chg="add mod">
          <ac:chgData name="斉藤 徹" userId="33296064-e4da-4a39-8a9b-7979342510de" providerId="ADAL" clId="{8AF105A0-2EB2-477D-A1AA-1B762F78F4A7}" dt="2021-10-01T02:31:01.524" v="5609" actId="20577"/>
          <ac:spMkLst>
            <pc:docMk/>
            <pc:sldMk cId="2349275622" sldId="265"/>
            <ac:spMk id="19" creationId="{DB916955-8AA5-49A0-9BBC-8E52C17C7C81}"/>
          </ac:spMkLst>
        </pc:spChg>
        <pc:cxnChg chg="add mod">
          <ac:chgData name="斉藤 徹" userId="33296064-e4da-4a39-8a9b-7979342510de" providerId="ADAL" clId="{8AF105A0-2EB2-477D-A1AA-1B762F78F4A7}" dt="2021-10-01T02:32:07.783" v="5612" actId="693"/>
          <ac:cxnSpMkLst>
            <pc:docMk/>
            <pc:sldMk cId="2349275622" sldId="265"/>
            <ac:cxnSpMk id="21" creationId="{918A5CBA-DAB1-4DBC-B574-DAFB82F602FB}"/>
          </ac:cxnSpMkLst>
        </pc:cxnChg>
        <pc:cxnChg chg="add mod">
          <ac:chgData name="斉藤 徹" userId="33296064-e4da-4a39-8a9b-7979342510de" providerId="ADAL" clId="{8AF105A0-2EB2-477D-A1AA-1B762F78F4A7}" dt="2021-10-01T02:32:20.491" v="5615" actId="14100"/>
          <ac:cxnSpMkLst>
            <pc:docMk/>
            <pc:sldMk cId="2349275622" sldId="265"/>
            <ac:cxnSpMk id="22" creationId="{470747CB-7283-4D0C-A855-8466E9CF3E38}"/>
          </ac:cxnSpMkLst>
        </pc:cxnChg>
        <pc:cxnChg chg="add mod">
          <ac:chgData name="斉藤 徹" userId="33296064-e4da-4a39-8a9b-7979342510de" providerId="ADAL" clId="{8AF105A0-2EB2-477D-A1AA-1B762F78F4A7}" dt="2021-10-01T02:32:29.912" v="5618" actId="14100"/>
          <ac:cxnSpMkLst>
            <pc:docMk/>
            <pc:sldMk cId="2349275622" sldId="265"/>
            <ac:cxnSpMk id="24" creationId="{67A6548E-B3E4-49DE-99E4-C783F2E042A1}"/>
          </ac:cxnSpMkLst>
        </pc:cxnChg>
      </pc:sldChg>
      <pc:sldChg chg="modSp new mod">
        <pc:chgData name="斉藤 徹" userId="33296064-e4da-4a39-8a9b-7979342510de" providerId="ADAL" clId="{8AF105A0-2EB2-477D-A1AA-1B762F78F4A7}" dt="2021-10-01T02:38:50.705" v="5805" actId="20577"/>
        <pc:sldMkLst>
          <pc:docMk/>
          <pc:sldMk cId="2082995621" sldId="266"/>
        </pc:sldMkLst>
        <pc:spChg chg="mod">
          <ac:chgData name="斉藤 徹" userId="33296064-e4da-4a39-8a9b-7979342510de" providerId="ADAL" clId="{8AF105A0-2EB2-477D-A1AA-1B762F78F4A7}" dt="2021-10-01T02:37:49.355" v="5683" actId="20577"/>
          <ac:spMkLst>
            <pc:docMk/>
            <pc:sldMk cId="2082995621" sldId="266"/>
            <ac:spMk id="2" creationId="{775AEC68-46E0-4185-B629-154F2460700C}"/>
          </ac:spMkLst>
        </pc:spChg>
        <pc:spChg chg="mod">
          <ac:chgData name="斉藤 徹" userId="33296064-e4da-4a39-8a9b-7979342510de" providerId="ADAL" clId="{8AF105A0-2EB2-477D-A1AA-1B762F78F4A7}" dt="2021-10-01T02:38:50.705" v="5805" actId="20577"/>
          <ac:spMkLst>
            <pc:docMk/>
            <pc:sldMk cId="2082995621" sldId="266"/>
            <ac:spMk id="3" creationId="{135C19E5-9457-4C89-8B24-73D35E221D07}"/>
          </ac:spMkLst>
        </pc:spChg>
      </pc:sldChg>
      <pc:sldChg chg="modSp new mod">
        <pc:chgData name="斉藤 徹" userId="33296064-e4da-4a39-8a9b-7979342510de" providerId="ADAL" clId="{8AF105A0-2EB2-477D-A1AA-1B762F78F4A7}" dt="2021-10-01T06:45:10.759" v="8729" actId="20577"/>
        <pc:sldMkLst>
          <pc:docMk/>
          <pc:sldMk cId="2031657395" sldId="267"/>
        </pc:sldMkLst>
        <pc:spChg chg="mod">
          <ac:chgData name="斉藤 徹" userId="33296064-e4da-4a39-8a9b-7979342510de" providerId="ADAL" clId="{8AF105A0-2EB2-477D-A1AA-1B762F78F4A7}" dt="2021-10-01T02:52:56.349" v="6147" actId="20577"/>
          <ac:spMkLst>
            <pc:docMk/>
            <pc:sldMk cId="2031657395" sldId="267"/>
            <ac:spMk id="2" creationId="{027F0837-F8BE-45A0-A307-A1D33F213B31}"/>
          </ac:spMkLst>
        </pc:spChg>
        <pc:spChg chg="mod">
          <ac:chgData name="斉藤 徹" userId="33296064-e4da-4a39-8a9b-7979342510de" providerId="ADAL" clId="{8AF105A0-2EB2-477D-A1AA-1B762F78F4A7}" dt="2021-10-01T06:45:10.759" v="8729" actId="20577"/>
          <ac:spMkLst>
            <pc:docMk/>
            <pc:sldMk cId="2031657395" sldId="267"/>
            <ac:spMk id="3" creationId="{04F5B614-A196-408E-8E56-4685AF29B2FD}"/>
          </ac:spMkLst>
        </pc:spChg>
      </pc:sldChg>
      <pc:sldChg chg="addSp modSp new mod">
        <pc:chgData name="斉藤 徹" userId="33296064-e4da-4a39-8a9b-7979342510de" providerId="ADAL" clId="{8AF105A0-2EB2-477D-A1AA-1B762F78F4A7}" dt="2021-10-01T03:02:07.449" v="6548" actId="20577"/>
        <pc:sldMkLst>
          <pc:docMk/>
          <pc:sldMk cId="1787609081" sldId="268"/>
        </pc:sldMkLst>
        <pc:spChg chg="mod">
          <ac:chgData name="斉藤 徹" userId="33296064-e4da-4a39-8a9b-7979342510de" providerId="ADAL" clId="{8AF105A0-2EB2-477D-A1AA-1B762F78F4A7}" dt="2021-10-01T03:02:07.449" v="6548" actId="20577"/>
          <ac:spMkLst>
            <pc:docMk/>
            <pc:sldMk cId="1787609081" sldId="268"/>
            <ac:spMk id="2" creationId="{E8B346F2-28FE-4A25-B7B5-00660FCADD52}"/>
          </ac:spMkLst>
        </pc:spChg>
        <pc:spChg chg="mod">
          <ac:chgData name="斉藤 徹" userId="33296064-e4da-4a39-8a9b-7979342510de" providerId="ADAL" clId="{8AF105A0-2EB2-477D-A1AA-1B762F78F4A7}" dt="2021-10-01T02:58:39.533" v="6498" actId="20577"/>
          <ac:spMkLst>
            <pc:docMk/>
            <pc:sldMk cId="1787609081" sldId="268"/>
            <ac:spMk id="3" creationId="{CB3D7F15-100F-4080-94DF-E1778EF6018F}"/>
          </ac:spMkLst>
        </pc:spChg>
        <pc:spChg chg="add mod">
          <ac:chgData name="斉藤 徹" userId="33296064-e4da-4a39-8a9b-7979342510de" providerId="ADAL" clId="{8AF105A0-2EB2-477D-A1AA-1B762F78F4A7}" dt="2021-10-01T03:00:30.480" v="6505" actId="14100"/>
          <ac:spMkLst>
            <pc:docMk/>
            <pc:sldMk cId="1787609081" sldId="268"/>
            <ac:spMk id="6" creationId="{C50121C6-C337-42AD-BEBD-0718010AE632}"/>
          </ac:spMkLst>
        </pc:spChg>
        <pc:spChg chg="add mod">
          <ac:chgData name="斉藤 徹" userId="33296064-e4da-4a39-8a9b-7979342510de" providerId="ADAL" clId="{8AF105A0-2EB2-477D-A1AA-1B762F78F4A7}" dt="2021-10-01T03:01:04.799" v="6517" actId="20577"/>
          <ac:spMkLst>
            <pc:docMk/>
            <pc:sldMk cId="1787609081" sldId="268"/>
            <ac:spMk id="7" creationId="{E87F9B11-A996-46C8-BBDA-5CD576D10BB3}"/>
          </ac:spMkLst>
        </pc:spChg>
        <pc:picChg chg="add mod">
          <ac:chgData name="斉藤 徹" userId="33296064-e4da-4a39-8a9b-7979342510de" providerId="ADAL" clId="{8AF105A0-2EB2-477D-A1AA-1B762F78F4A7}" dt="2021-10-01T02:59:38.044" v="6499" actId="1076"/>
          <ac:picMkLst>
            <pc:docMk/>
            <pc:sldMk cId="1787609081" sldId="268"/>
            <ac:picMk id="5" creationId="{D69325D9-A6DE-4B86-98B2-4876D4DFA2FE}"/>
          </ac:picMkLst>
        </pc:picChg>
      </pc:sldChg>
      <pc:sldChg chg="addSp delSp modSp new mod">
        <pc:chgData name="斉藤 徹" userId="33296064-e4da-4a39-8a9b-7979342510de" providerId="ADAL" clId="{8AF105A0-2EB2-477D-A1AA-1B762F78F4A7}" dt="2021-10-01T03:11:07.951" v="6865" actId="208"/>
        <pc:sldMkLst>
          <pc:docMk/>
          <pc:sldMk cId="3155619710" sldId="269"/>
        </pc:sldMkLst>
        <pc:spChg chg="mod">
          <ac:chgData name="斉藤 徹" userId="33296064-e4da-4a39-8a9b-7979342510de" providerId="ADAL" clId="{8AF105A0-2EB2-477D-A1AA-1B762F78F4A7}" dt="2021-10-01T03:02:02.103" v="6545" actId="20577"/>
          <ac:spMkLst>
            <pc:docMk/>
            <pc:sldMk cId="3155619710" sldId="269"/>
            <ac:spMk id="2" creationId="{5B93A561-6B1A-4BAA-A62F-9CCF6756C8B4}"/>
          </ac:spMkLst>
        </pc:spChg>
        <pc:spChg chg="del">
          <ac:chgData name="斉藤 徹" userId="33296064-e4da-4a39-8a9b-7979342510de" providerId="ADAL" clId="{8AF105A0-2EB2-477D-A1AA-1B762F78F4A7}" dt="2021-10-01T03:02:44.470" v="6549"/>
          <ac:spMkLst>
            <pc:docMk/>
            <pc:sldMk cId="3155619710" sldId="269"/>
            <ac:spMk id="3" creationId="{7844A717-A1D9-4A1E-ABB9-D06D61C915FB}"/>
          </ac:spMkLst>
        </pc:spChg>
        <pc:spChg chg="add del mod">
          <ac:chgData name="斉藤 徹" userId="33296064-e4da-4a39-8a9b-7979342510de" providerId="ADAL" clId="{8AF105A0-2EB2-477D-A1AA-1B762F78F4A7}" dt="2021-10-01T03:02:51.787" v="6553"/>
          <ac:spMkLst>
            <pc:docMk/>
            <pc:sldMk cId="3155619710" sldId="269"/>
            <ac:spMk id="7" creationId="{6FC981AF-94DD-4EDA-A30A-542B6A02170D}"/>
          </ac:spMkLst>
        </pc:spChg>
        <pc:spChg chg="add del mod">
          <ac:chgData name="斉藤 徹" userId="33296064-e4da-4a39-8a9b-7979342510de" providerId="ADAL" clId="{8AF105A0-2EB2-477D-A1AA-1B762F78F4A7}" dt="2021-10-01T03:09:48.708" v="6839" actId="1076"/>
          <ac:spMkLst>
            <pc:docMk/>
            <pc:sldMk cId="3155619710" sldId="269"/>
            <ac:spMk id="10" creationId="{CFE30074-4E3F-43BE-A857-A46C85FC5410}"/>
          </ac:spMkLst>
        </pc:spChg>
        <pc:spChg chg="add del mod">
          <ac:chgData name="斉藤 徹" userId="33296064-e4da-4a39-8a9b-7979342510de" providerId="ADAL" clId="{8AF105A0-2EB2-477D-A1AA-1B762F78F4A7}" dt="2021-10-01T03:09:48.708" v="6839" actId="1076"/>
          <ac:spMkLst>
            <pc:docMk/>
            <pc:sldMk cId="3155619710" sldId="269"/>
            <ac:spMk id="11" creationId="{054773A6-B1BB-4803-B28A-8D34AC5A0090}"/>
          </ac:spMkLst>
        </pc:spChg>
        <pc:spChg chg="add del mod">
          <ac:chgData name="斉藤 徹" userId="33296064-e4da-4a39-8a9b-7979342510de" providerId="ADAL" clId="{8AF105A0-2EB2-477D-A1AA-1B762F78F4A7}" dt="2021-10-01T03:10:42.305" v="6860" actId="207"/>
          <ac:spMkLst>
            <pc:docMk/>
            <pc:sldMk cId="3155619710" sldId="269"/>
            <ac:spMk id="17" creationId="{39BC6016-6F2E-4743-9250-6B80D25C73DB}"/>
          </ac:spMkLst>
        </pc:spChg>
        <pc:spChg chg="add del mod">
          <ac:chgData name="斉藤 徹" userId="33296064-e4da-4a39-8a9b-7979342510de" providerId="ADAL" clId="{8AF105A0-2EB2-477D-A1AA-1B762F78F4A7}" dt="2021-10-01T03:10:45.477" v="6861" actId="207"/>
          <ac:spMkLst>
            <pc:docMk/>
            <pc:sldMk cId="3155619710" sldId="269"/>
            <ac:spMk id="18" creationId="{6253592B-4DFA-414F-B8B2-0EFD35F7E31F}"/>
          </ac:spMkLst>
        </pc:spChg>
        <pc:spChg chg="add del mod">
          <ac:chgData name="斉藤 徹" userId="33296064-e4da-4a39-8a9b-7979342510de" providerId="ADAL" clId="{8AF105A0-2EB2-477D-A1AA-1B762F78F4A7}" dt="2021-10-01T03:10:48.518" v="6862" actId="207"/>
          <ac:spMkLst>
            <pc:docMk/>
            <pc:sldMk cId="3155619710" sldId="269"/>
            <ac:spMk id="19" creationId="{4FB3BA45-7F21-4097-AA20-5D8AB1DA68E9}"/>
          </ac:spMkLst>
        </pc:spChg>
        <pc:spChg chg="add del mod">
          <ac:chgData name="斉藤 徹" userId="33296064-e4da-4a39-8a9b-7979342510de" providerId="ADAL" clId="{8AF105A0-2EB2-477D-A1AA-1B762F78F4A7}" dt="2021-10-01T03:10:18.231" v="6858" actId="20577"/>
          <ac:spMkLst>
            <pc:docMk/>
            <pc:sldMk cId="3155619710" sldId="269"/>
            <ac:spMk id="20" creationId="{363E2925-677A-4F5D-A33B-849C38A59D1C}"/>
          </ac:spMkLst>
        </pc:spChg>
        <pc:spChg chg="add del mod">
          <ac:chgData name="斉藤 徹" userId="33296064-e4da-4a39-8a9b-7979342510de" providerId="ADAL" clId="{8AF105A0-2EB2-477D-A1AA-1B762F78F4A7}" dt="2021-10-01T03:11:00.406" v="6864" actId="208"/>
          <ac:spMkLst>
            <pc:docMk/>
            <pc:sldMk cId="3155619710" sldId="269"/>
            <ac:spMk id="21" creationId="{13A08787-F0C9-4695-9FDC-AFF08CB5C600}"/>
          </ac:spMkLst>
        </pc:spChg>
        <pc:spChg chg="add del mod">
          <ac:chgData name="斉藤 徹" userId="33296064-e4da-4a39-8a9b-7979342510de" providerId="ADAL" clId="{8AF105A0-2EB2-477D-A1AA-1B762F78F4A7}" dt="2021-10-01T03:09:44.142" v="6838" actId="21"/>
          <ac:spMkLst>
            <pc:docMk/>
            <pc:sldMk cId="3155619710" sldId="269"/>
            <ac:spMk id="23" creationId="{91AB79D9-2EC7-4CAF-B3C9-6415A82ABBA8}"/>
          </ac:spMkLst>
        </pc:spChg>
        <pc:picChg chg="add del mod">
          <ac:chgData name="斉藤 徹" userId="33296064-e4da-4a39-8a9b-7979342510de" providerId="ADAL" clId="{8AF105A0-2EB2-477D-A1AA-1B762F78F4A7}" dt="2021-10-01T03:02:46.211" v="6552" actId="21"/>
          <ac:picMkLst>
            <pc:docMk/>
            <pc:sldMk cId="3155619710" sldId="269"/>
            <ac:picMk id="5" creationId="{61671685-13D6-4982-9313-79E9B6BDC39E}"/>
          </ac:picMkLst>
        </pc:picChg>
        <pc:picChg chg="add del mod">
          <ac:chgData name="斉藤 徹" userId="33296064-e4da-4a39-8a9b-7979342510de" providerId="ADAL" clId="{8AF105A0-2EB2-477D-A1AA-1B762F78F4A7}" dt="2021-10-01T03:09:48.708" v="6839" actId="1076"/>
          <ac:picMkLst>
            <pc:docMk/>
            <pc:sldMk cId="3155619710" sldId="269"/>
            <ac:picMk id="9" creationId="{5818BEBA-8C90-4578-867D-1BAF2DA17B1C}"/>
          </ac:picMkLst>
        </pc:picChg>
        <pc:cxnChg chg="add del mod">
          <ac:chgData name="斉藤 徹" userId="33296064-e4da-4a39-8a9b-7979342510de" providerId="ADAL" clId="{8AF105A0-2EB2-477D-A1AA-1B762F78F4A7}" dt="2021-10-01T03:11:07.951" v="6865" actId="208"/>
          <ac:cxnSpMkLst>
            <pc:docMk/>
            <pc:sldMk cId="3155619710" sldId="269"/>
            <ac:cxnSpMk id="13" creationId="{97AFC64A-F145-4D9A-B931-5AC3770E81B0}"/>
          </ac:cxnSpMkLst>
        </pc:cxnChg>
        <pc:cxnChg chg="add del mod">
          <ac:chgData name="斉藤 徹" userId="33296064-e4da-4a39-8a9b-7979342510de" providerId="ADAL" clId="{8AF105A0-2EB2-477D-A1AA-1B762F78F4A7}" dt="2021-10-01T03:10:32.145" v="6859" actId="208"/>
          <ac:cxnSpMkLst>
            <pc:docMk/>
            <pc:sldMk cId="3155619710" sldId="269"/>
            <ac:cxnSpMk id="15" creationId="{BF3BFBEF-2D13-4F6B-B775-CEE864A8B049}"/>
          </ac:cxnSpMkLst>
        </pc:cxnChg>
      </pc:sldChg>
      <pc:sldChg chg="addSp delSp modSp new mod">
        <pc:chgData name="斉藤 徹" userId="33296064-e4da-4a39-8a9b-7979342510de" providerId="ADAL" clId="{8AF105A0-2EB2-477D-A1AA-1B762F78F4A7}" dt="2021-10-01T03:33:45.882" v="7256" actId="14100"/>
        <pc:sldMkLst>
          <pc:docMk/>
          <pc:sldMk cId="1877036818" sldId="270"/>
        </pc:sldMkLst>
        <pc:spChg chg="mod">
          <ac:chgData name="斉藤 徹" userId="33296064-e4da-4a39-8a9b-7979342510de" providerId="ADAL" clId="{8AF105A0-2EB2-477D-A1AA-1B762F78F4A7}" dt="2021-10-01T03:22:49.836" v="6903" actId="20577"/>
          <ac:spMkLst>
            <pc:docMk/>
            <pc:sldMk cId="1877036818" sldId="270"/>
            <ac:spMk id="2" creationId="{D20749B3-FC34-42C6-9300-D3026E54A103}"/>
          </ac:spMkLst>
        </pc:spChg>
        <pc:spChg chg="del">
          <ac:chgData name="斉藤 徹" userId="33296064-e4da-4a39-8a9b-7979342510de" providerId="ADAL" clId="{8AF105A0-2EB2-477D-A1AA-1B762F78F4A7}" dt="2021-10-01T03:22:32.605" v="6867"/>
          <ac:spMkLst>
            <pc:docMk/>
            <pc:sldMk cId="1877036818" sldId="270"/>
            <ac:spMk id="3" creationId="{C6DDC596-B434-4C4C-8CF3-3C7569765E6F}"/>
          </ac:spMkLst>
        </pc:spChg>
        <pc:spChg chg="add mod">
          <ac:chgData name="斉藤 徹" userId="33296064-e4da-4a39-8a9b-7979342510de" providerId="ADAL" clId="{8AF105A0-2EB2-477D-A1AA-1B762F78F4A7}" dt="2021-10-01T03:24:01.298" v="6914" actId="14100"/>
          <ac:spMkLst>
            <pc:docMk/>
            <pc:sldMk cId="1877036818" sldId="270"/>
            <ac:spMk id="8" creationId="{43E6150D-E397-4024-BDC1-4B5A6FF9482E}"/>
          </ac:spMkLst>
        </pc:spChg>
        <pc:spChg chg="add mod">
          <ac:chgData name="斉藤 徹" userId="33296064-e4da-4a39-8a9b-7979342510de" providerId="ADAL" clId="{8AF105A0-2EB2-477D-A1AA-1B762F78F4A7}" dt="2021-10-01T03:33:45.882" v="7256" actId="14100"/>
          <ac:spMkLst>
            <pc:docMk/>
            <pc:sldMk cId="1877036818" sldId="270"/>
            <ac:spMk id="12" creationId="{87FCD5B5-FC8C-4E69-BBF5-9EA4899FDAAB}"/>
          </ac:spMkLst>
        </pc:spChg>
        <pc:picChg chg="add mod">
          <ac:chgData name="斉藤 徹" userId="33296064-e4da-4a39-8a9b-7979342510de" providerId="ADAL" clId="{8AF105A0-2EB2-477D-A1AA-1B762F78F4A7}" dt="2021-10-01T03:23:41.097" v="6911" actId="14100"/>
          <ac:picMkLst>
            <pc:docMk/>
            <pc:sldMk cId="1877036818" sldId="270"/>
            <ac:picMk id="5" creationId="{B1A09A39-EC1A-4391-9F21-48FFC7DA07C2}"/>
          </ac:picMkLst>
        </pc:picChg>
        <pc:picChg chg="add mod">
          <ac:chgData name="斉藤 徹" userId="33296064-e4da-4a39-8a9b-7979342510de" providerId="ADAL" clId="{8AF105A0-2EB2-477D-A1AA-1B762F78F4A7}" dt="2021-10-01T03:23:37.243" v="6910" actId="1076"/>
          <ac:picMkLst>
            <pc:docMk/>
            <pc:sldMk cId="1877036818" sldId="270"/>
            <ac:picMk id="7" creationId="{A9BB5470-F38E-4437-A786-FAC301EB8C7E}"/>
          </ac:picMkLst>
        </pc:picChg>
        <pc:cxnChg chg="add mod">
          <ac:chgData name="斉藤 徹" userId="33296064-e4da-4a39-8a9b-7979342510de" providerId="ADAL" clId="{8AF105A0-2EB2-477D-A1AA-1B762F78F4A7}" dt="2021-10-01T03:24:26.236" v="6917" actId="14100"/>
          <ac:cxnSpMkLst>
            <pc:docMk/>
            <pc:sldMk cId="1877036818" sldId="270"/>
            <ac:cxnSpMk id="9" creationId="{68EDBBB3-4BDF-46EF-A607-F6CD8D3AF614}"/>
          </ac:cxnSpMkLst>
        </pc:cxnChg>
      </pc:sldChg>
      <pc:sldChg chg="addSp delSp modSp new mod">
        <pc:chgData name="斉藤 徹" userId="33296064-e4da-4a39-8a9b-7979342510de" providerId="ADAL" clId="{8AF105A0-2EB2-477D-A1AA-1B762F78F4A7}" dt="2021-10-01T05:46:42.647" v="7561" actId="1076"/>
        <pc:sldMkLst>
          <pc:docMk/>
          <pc:sldMk cId="73137160" sldId="271"/>
        </pc:sldMkLst>
        <pc:spChg chg="add mod">
          <ac:chgData name="斉藤 徹" userId="33296064-e4da-4a39-8a9b-7979342510de" providerId="ADAL" clId="{8AF105A0-2EB2-477D-A1AA-1B762F78F4A7}" dt="2021-10-01T03:25:42.957" v="6933" actId="14100"/>
          <ac:spMkLst>
            <pc:docMk/>
            <pc:sldMk cId="73137160" sldId="271"/>
            <ac:spMk id="5" creationId="{85813771-EB8A-4284-B8A9-ED3A13461D64}"/>
          </ac:spMkLst>
        </pc:spChg>
        <pc:spChg chg="add mod">
          <ac:chgData name="斉藤 徹" userId="33296064-e4da-4a39-8a9b-7979342510de" providerId="ADAL" clId="{8AF105A0-2EB2-477D-A1AA-1B762F78F4A7}" dt="2021-10-01T03:25:51.287" v="6936" actId="14100"/>
          <ac:spMkLst>
            <pc:docMk/>
            <pc:sldMk cId="73137160" sldId="271"/>
            <ac:spMk id="6" creationId="{6BC40218-0BE8-4C7D-93B1-C1C9F7E57585}"/>
          </ac:spMkLst>
        </pc:spChg>
        <pc:spChg chg="add mod">
          <ac:chgData name="斉藤 徹" userId="33296064-e4da-4a39-8a9b-7979342510de" providerId="ADAL" clId="{8AF105A0-2EB2-477D-A1AA-1B762F78F4A7}" dt="2021-10-01T03:25:56.752" v="6938" actId="1076"/>
          <ac:spMkLst>
            <pc:docMk/>
            <pc:sldMk cId="73137160" sldId="271"/>
            <ac:spMk id="7" creationId="{41A1A0DB-FF55-47AD-AE10-CE4589792976}"/>
          </ac:spMkLst>
        </pc:spChg>
        <pc:spChg chg="add del mod">
          <ac:chgData name="斉藤 徹" userId="33296064-e4da-4a39-8a9b-7979342510de" providerId="ADAL" clId="{8AF105A0-2EB2-477D-A1AA-1B762F78F4A7}" dt="2021-10-01T03:26:05.335" v="6940" actId="21"/>
          <ac:spMkLst>
            <pc:docMk/>
            <pc:sldMk cId="73137160" sldId="271"/>
            <ac:spMk id="8" creationId="{923A65D0-B898-4EE5-9969-221F96D0F67D}"/>
          </ac:spMkLst>
        </pc:spChg>
        <pc:spChg chg="add mod">
          <ac:chgData name="斉藤 徹" userId="33296064-e4da-4a39-8a9b-7979342510de" providerId="ADAL" clId="{8AF105A0-2EB2-477D-A1AA-1B762F78F4A7}" dt="2021-10-01T03:27:20.100" v="6968" actId="207"/>
          <ac:spMkLst>
            <pc:docMk/>
            <pc:sldMk cId="73137160" sldId="271"/>
            <ac:spMk id="9" creationId="{D255E3CC-7A98-4A83-811B-A7FB43C0E99F}"/>
          </ac:spMkLst>
        </pc:spChg>
        <pc:spChg chg="add mod">
          <ac:chgData name="斉藤 徹" userId="33296064-e4da-4a39-8a9b-7979342510de" providerId="ADAL" clId="{8AF105A0-2EB2-477D-A1AA-1B762F78F4A7}" dt="2021-10-01T03:28:52.359" v="6988" actId="14100"/>
          <ac:spMkLst>
            <pc:docMk/>
            <pc:sldMk cId="73137160" sldId="271"/>
            <ac:spMk id="21" creationId="{C2333510-21BF-4BA9-914A-DEE1D4FF2956}"/>
          </ac:spMkLst>
        </pc:spChg>
        <pc:spChg chg="add mod">
          <ac:chgData name="斉藤 徹" userId="33296064-e4da-4a39-8a9b-7979342510de" providerId="ADAL" clId="{8AF105A0-2EB2-477D-A1AA-1B762F78F4A7}" dt="2021-10-01T05:46:42.647" v="7561" actId="1076"/>
          <ac:spMkLst>
            <pc:docMk/>
            <pc:sldMk cId="73137160" sldId="271"/>
            <ac:spMk id="22" creationId="{12584CF0-719E-41D5-8DC6-E8F375281BA7}"/>
          </ac:spMkLst>
        </pc:spChg>
        <pc:spChg chg="add mod">
          <ac:chgData name="斉藤 徹" userId="33296064-e4da-4a39-8a9b-7979342510de" providerId="ADAL" clId="{8AF105A0-2EB2-477D-A1AA-1B762F78F4A7}" dt="2021-10-01T03:31:04.138" v="7148" actId="14100"/>
          <ac:spMkLst>
            <pc:docMk/>
            <pc:sldMk cId="73137160" sldId="271"/>
            <ac:spMk id="23" creationId="{B6D31E23-ADF9-42B2-B2A3-4430A6FD76C5}"/>
          </ac:spMkLst>
        </pc:spChg>
        <pc:picChg chg="add mod">
          <ac:chgData name="斉藤 徹" userId="33296064-e4da-4a39-8a9b-7979342510de" providerId="ADAL" clId="{8AF105A0-2EB2-477D-A1AA-1B762F78F4A7}" dt="2021-10-01T03:28:41.401" v="6986" actId="1076"/>
          <ac:picMkLst>
            <pc:docMk/>
            <pc:sldMk cId="73137160" sldId="271"/>
            <ac:picMk id="4" creationId="{CA78B03F-22A6-4071-A1AB-BEC048936F58}"/>
          </ac:picMkLst>
        </pc:picChg>
        <pc:cxnChg chg="add mod">
          <ac:chgData name="斉藤 徹" userId="33296064-e4da-4a39-8a9b-7979342510de" providerId="ADAL" clId="{8AF105A0-2EB2-477D-A1AA-1B762F78F4A7}" dt="2021-10-01T03:27:50.973" v="6971" actId="14100"/>
          <ac:cxnSpMkLst>
            <pc:docMk/>
            <pc:sldMk cId="73137160" sldId="271"/>
            <ac:cxnSpMk id="10" creationId="{C08DB785-DDA7-4CEE-B214-CBB1ACB6FC90}"/>
          </ac:cxnSpMkLst>
        </pc:cxnChg>
        <pc:cxnChg chg="add mod">
          <ac:chgData name="斉藤 徹" userId="33296064-e4da-4a39-8a9b-7979342510de" providerId="ADAL" clId="{8AF105A0-2EB2-477D-A1AA-1B762F78F4A7}" dt="2021-10-01T03:28:00.590" v="6975" actId="14100"/>
          <ac:cxnSpMkLst>
            <pc:docMk/>
            <pc:sldMk cId="73137160" sldId="271"/>
            <ac:cxnSpMk id="12" creationId="{BE6145FD-3DF4-4E5C-913D-1D0978F83680}"/>
          </ac:cxnSpMkLst>
        </pc:cxnChg>
        <pc:cxnChg chg="add mod">
          <ac:chgData name="斉藤 徹" userId="33296064-e4da-4a39-8a9b-7979342510de" providerId="ADAL" clId="{8AF105A0-2EB2-477D-A1AA-1B762F78F4A7}" dt="2021-10-01T03:28:12.017" v="6979" actId="14100"/>
          <ac:cxnSpMkLst>
            <pc:docMk/>
            <pc:sldMk cId="73137160" sldId="271"/>
            <ac:cxnSpMk id="15" creationId="{7C95619F-A255-4CB6-9E52-3EAC2D5DE785}"/>
          </ac:cxnSpMkLst>
        </pc:cxnChg>
        <pc:cxnChg chg="add mod">
          <ac:chgData name="斉藤 徹" userId="33296064-e4da-4a39-8a9b-7979342510de" providerId="ADAL" clId="{8AF105A0-2EB2-477D-A1AA-1B762F78F4A7}" dt="2021-10-01T03:28:35.251" v="6983" actId="14100"/>
          <ac:cxnSpMkLst>
            <pc:docMk/>
            <pc:sldMk cId="73137160" sldId="271"/>
            <ac:cxnSpMk id="18" creationId="{229C3C29-CA5B-4EF7-98AF-E0B499C8D756}"/>
          </ac:cxnSpMkLst>
        </pc:cxnChg>
      </pc:sldChg>
      <pc:sldChg chg="addSp delSp modSp new mod">
        <pc:chgData name="斉藤 徹" userId="33296064-e4da-4a39-8a9b-7979342510de" providerId="ADAL" clId="{8AF105A0-2EB2-477D-A1AA-1B762F78F4A7}" dt="2021-10-01T04:14:25.058" v="7496" actId="208"/>
        <pc:sldMkLst>
          <pc:docMk/>
          <pc:sldMk cId="1716326221" sldId="272"/>
        </pc:sldMkLst>
        <pc:spChg chg="del">
          <ac:chgData name="斉藤 徹" userId="33296064-e4da-4a39-8a9b-7979342510de" providerId="ADAL" clId="{8AF105A0-2EB2-477D-A1AA-1B762F78F4A7}" dt="2021-10-01T04:02:55.300" v="7268"/>
          <ac:spMkLst>
            <pc:docMk/>
            <pc:sldMk cId="1716326221" sldId="272"/>
            <ac:spMk id="3" creationId="{E99F6D9B-3DD3-4039-9609-EBF12BB9D62E}"/>
          </ac:spMkLst>
        </pc:spChg>
        <pc:spChg chg="add mod">
          <ac:chgData name="斉藤 徹" userId="33296064-e4da-4a39-8a9b-7979342510de" providerId="ADAL" clId="{8AF105A0-2EB2-477D-A1AA-1B762F78F4A7}" dt="2021-10-01T04:06:18.569" v="7396" actId="1076"/>
          <ac:spMkLst>
            <pc:docMk/>
            <pc:sldMk cId="1716326221" sldId="272"/>
            <ac:spMk id="6" creationId="{CED4E7A1-5FBD-4E27-8B27-A601BFB45EEE}"/>
          </ac:spMkLst>
        </pc:spChg>
        <pc:spChg chg="add mod">
          <ac:chgData name="斉藤 徹" userId="33296064-e4da-4a39-8a9b-7979342510de" providerId="ADAL" clId="{8AF105A0-2EB2-477D-A1AA-1B762F78F4A7}" dt="2021-10-01T04:14:11.699" v="7494" actId="207"/>
          <ac:spMkLst>
            <pc:docMk/>
            <pc:sldMk cId="1716326221" sldId="272"/>
            <ac:spMk id="7" creationId="{3B87F54B-CF3C-4BDA-A2C3-D37771777A73}"/>
          </ac:spMkLst>
        </pc:spChg>
        <pc:spChg chg="add mod">
          <ac:chgData name="斉藤 徹" userId="33296064-e4da-4a39-8a9b-7979342510de" providerId="ADAL" clId="{8AF105A0-2EB2-477D-A1AA-1B762F78F4A7}" dt="2021-10-01T04:14:25.058" v="7496" actId="208"/>
          <ac:spMkLst>
            <pc:docMk/>
            <pc:sldMk cId="1716326221" sldId="272"/>
            <ac:spMk id="8" creationId="{E01A1C14-FF52-421D-8C7C-3775B2D7EE3E}"/>
          </ac:spMkLst>
        </pc:spChg>
        <pc:spChg chg="add mod">
          <ac:chgData name="斉藤 徹" userId="33296064-e4da-4a39-8a9b-7979342510de" providerId="ADAL" clId="{8AF105A0-2EB2-477D-A1AA-1B762F78F4A7}" dt="2021-10-01T04:09:58.493" v="7459" actId="1076"/>
          <ac:spMkLst>
            <pc:docMk/>
            <pc:sldMk cId="1716326221" sldId="272"/>
            <ac:spMk id="11" creationId="{0226F341-146B-4733-A55C-9DAEF09D4E31}"/>
          </ac:spMkLst>
        </pc:spChg>
        <pc:spChg chg="add mod">
          <ac:chgData name="斉藤 徹" userId="33296064-e4da-4a39-8a9b-7979342510de" providerId="ADAL" clId="{8AF105A0-2EB2-477D-A1AA-1B762F78F4A7}" dt="2021-10-01T04:11:34.837" v="7470" actId="14100"/>
          <ac:spMkLst>
            <pc:docMk/>
            <pc:sldMk cId="1716326221" sldId="272"/>
            <ac:spMk id="12" creationId="{143F6197-2A89-4116-BBDB-C840979AA5A4}"/>
          </ac:spMkLst>
        </pc:spChg>
        <pc:spChg chg="add mod">
          <ac:chgData name="斉藤 徹" userId="33296064-e4da-4a39-8a9b-7979342510de" providerId="ADAL" clId="{8AF105A0-2EB2-477D-A1AA-1B762F78F4A7}" dt="2021-10-01T04:13:04.864" v="7483" actId="208"/>
          <ac:spMkLst>
            <pc:docMk/>
            <pc:sldMk cId="1716326221" sldId="272"/>
            <ac:spMk id="15" creationId="{8D547458-8304-4B75-B9BC-9709405CE387}"/>
          </ac:spMkLst>
        </pc:spChg>
        <pc:spChg chg="add mod">
          <ac:chgData name="斉藤 徹" userId="33296064-e4da-4a39-8a9b-7979342510de" providerId="ADAL" clId="{8AF105A0-2EB2-477D-A1AA-1B762F78F4A7}" dt="2021-10-01T04:13:33.804" v="7487" actId="208"/>
          <ac:spMkLst>
            <pc:docMk/>
            <pc:sldMk cId="1716326221" sldId="272"/>
            <ac:spMk id="18" creationId="{C4A40705-4042-4479-8C19-E7B3FC4F9562}"/>
          </ac:spMkLst>
        </pc:spChg>
        <pc:picChg chg="add mod">
          <ac:chgData name="斉藤 徹" userId="33296064-e4da-4a39-8a9b-7979342510de" providerId="ADAL" clId="{8AF105A0-2EB2-477D-A1AA-1B762F78F4A7}" dt="2021-10-01T04:11:23.930" v="7466" actId="1076"/>
          <ac:picMkLst>
            <pc:docMk/>
            <pc:sldMk cId="1716326221" sldId="272"/>
            <ac:picMk id="5" creationId="{5CB3711F-9F6F-465B-ADFC-E1C1317D7EB1}"/>
          </ac:picMkLst>
        </pc:picChg>
        <pc:picChg chg="add mod">
          <ac:chgData name="斉藤 徹" userId="33296064-e4da-4a39-8a9b-7979342510de" providerId="ADAL" clId="{8AF105A0-2EB2-477D-A1AA-1B762F78F4A7}" dt="2021-10-01T04:10:49.138" v="7463" actId="14100"/>
          <ac:picMkLst>
            <pc:docMk/>
            <pc:sldMk cId="1716326221" sldId="272"/>
            <ac:picMk id="10" creationId="{11F98AFA-D9EE-48DA-819E-7FF4AB63BBF9}"/>
          </ac:picMkLst>
        </pc:picChg>
        <pc:cxnChg chg="add mod">
          <ac:chgData name="斉藤 徹" userId="33296064-e4da-4a39-8a9b-7979342510de" providerId="ADAL" clId="{8AF105A0-2EB2-477D-A1AA-1B762F78F4A7}" dt="2021-10-01T04:12:04.857" v="7473" actId="208"/>
          <ac:cxnSpMkLst>
            <pc:docMk/>
            <pc:sldMk cId="1716326221" sldId="272"/>
            <ac:cxnSpMk id="14" creationId="{EABFC211-C6FF-42E1-A9B1-17BDB6353B79}"/>
          </ac:cxnSpMkLst>
        </pc:cxnChg>
        <pc:cxnChg chg="add mod">
          <ac:chgData name="斉藤 徹" userId="33296064-e4da-4a39-8a9b-7979342510de" providerId="ADAL" clId="{8AF105A0-2EB2-477D-A1AA-1B762F78F4A7}" dt="2021-10-01T04:12:59.738" v="7482" actId="208"/>
          <ac:cxnSpMkLst>
            <pc:docMk/>
            <pc:sldMk cId="1716326221" sldId="272"/>
            <ac:cxnSpMk id="16" creationId="{5B8FF6F5-1070-45F0-8CAD-699524AF0CB4}"/>
          </ac:cxnSpMkLst>
        </pc:cxnChg>
        <pc:cxnChg chg="add mod">
          <ac:chgData name="斉藤 徹" userId="33296064-e4da-4a39-8a9b-7979342510de" providerId="ADAL" clId="{8AF105A0-2EB2-477D-A1AA-1B762F78F4A7}" dt="2021-10-01T04:13:55.114" v="7492" actId="208"/>
          <ac:cxnSpMkLst>
            <pc:docMk/>
            <pc:sldMk cId="1716326221" sldId="272"/>
            <ac:cxnSpMk id="19" creationId="{18B2CE7C-EBF4-44B1-A442-B7400CBED0DB}"/>
          </ac:cxnSpMkLst>
        </pc:cxnChg>
      </pc:sldChg>
      <pc:sldChg chg="addSp modSp new mod ord">
        <pc:chgData name="斉藤 徹" userId="33296064-e4da-4a39-8a9b-7979342510de" providerId="ADAL" clId="{8AF105A0-2EB2-477D-A1AA-1B762F78F4A7}" dt="2021-10-01T06:44:49.420" v="8695" actId="20577"/>
        <pc:sldMkLst>
          <pc:docMk/>
          <pc:sldMk cId="775380575" sldId="273"/>
        </pc:sldMkLst>
        <pc:spChg chg="add mod">
          <ac:chgData name="斉藤 徹" userId="33296064-e4da-4a39-8a9b-7979342510de" providerId="ADAL" clId="{8AF105A0-2EB2-477D-A1AA-1B762F78F4A7}" dt="2021-10-01T05:45:40.286" v="7550" actId="1076"/>
          <ac:spMkLst>
            <pc:docMk/>
            <pc:sldMk cId="775380575" sldId="273"/>
            <ac:spMk id="6" creationId="{34D59ECF-2B24-4C1D-AA7E-6555EF3AE84B}"/>
          </ac:spMkLst>
        </pc:spChg>
        <pc:spChg chg="add mod">
          <ac:chgData name="斉藤 徹" userId="33296064-e4da-4a39-8a9b-7979342510de" providerId="ADAL" clId="{8AF105A0-2EB2-477D-A1AA-1B762F78F4A7}" dt="2021-10-01T06:09:29.337" v="8203" actId="14100"/>
          <ac:spMkLst>
            <pc:docMk/>
            <pc:sldMk cId="775380575" sldId="273"/>
            <ac:spMk id="13" creationId="{DDEE10FE-F217-4AC6-98FB-4B13C40E836A}"/>
          </ac:spMkLst>
        </pc:spChg>
        <pc:spChg chg="add mod">
          <ac:chgData name="斉藤 徹" userId="33296064-e4da-4a39-8a9b-7979342510de" providerId="ADAL" clId="{8AF105A0-2EB2-477D-A1AA-1B762F78F4A7}" dt="2021-10-01T06:44:49.420" v="8695" actId="20577"/>
          <ac:spMkLst>
            <pc:docMk/>
            <pc:sldMk cId="775380575" sldId="273"/>
            <ac:spMk id="14" creationId="{B201B1E3-A99D-41B1-964F-F68CFC090FDF}"/>
          </ac:spMkLst>
        </pc:spChg>
        <pc:picChg chg="add mod">
          <ac:chgData name="斉藤 徹" userId="33296064-e4da-4a39-8a9b-7979342510de" providerId="ADAL" clId="{8AF105A0-2EB2-477D-A1AA-1B762F78F4A7}" dt="2021-10-01T05:45:23.300" v="7546" actId="1076"/>
          <ac:picMkLst>
            <pc:docMk/>
            <pc:sldMk cId="775380575" sldId="273"/>
            <ac:picMk id="5" creationId="{09C85AF1-7574-43EB-84F1-B1CD15EF803A}"/>
          </ac:picMkLst>
        </pc:picChg>
        <pc:cxnChg chg="add mod">
          <ac:chgData name="斉藤 徹" userId="33296064-e4da-4a39-8a9b-7979342510de" providerId="ADAL" clId="{8AF105A0-2EB2-477D-A1AA-1B762F78F4A7}" dt="2021-10-01T05:45:48.799" v="7552" actId="14100"/>
          <ac:cxnSpMkLst>
            <pc:docMk/>
            <pc:sldMk cId="775380575" sldId="273"/>
            <ac:cxnSpMk id="7" creationId="{35088C69-5057-40EF-829A-FA15FD70DCDB}"/>
          </ac:cxnSpMkLst>
        </pc:cxnChg>
        <pc:cxnChg chg="add mod">
          <ac:chgData name="斉藤 徹" userId="33296064-e4da-4a39-8a9b-7979342510de" providerId="ADAL" clId="{8AF105A0-2EB2-477D-A1AA-1B762F78F4A7}" dt="2021-10-01T05:46:07.728" v="7557" actId="1035"/>
          <ac:cxnSpMkLst>
            <pc:docMk/>
            <pc:sldMk cId="775380575" sldId="273"/>
            <ac:cxnSpMk id="10" creationId="{9D7C3BC9-C4F4-4457-B81A-FD3C560B767A}"/>
          </ac:cxnSpMkLst>
        </pc:cxnChg>
        <pc:cxnChg chg="add mod">
          <ac:chgData name="斉藤 徹" userId="33296064-e4da-4a39-8a9b-7979342510de" providerId="ADAL" clId="{8AF105A0-2EB2-477D-A1AA-1B762F78F4A7}" dt="2021-10-01T05:46:21.966" v="7560" actId="14100"/>
          <ac:cxnSpMkLst>
            <pc:docMk/>
            <pc:sldMk cId="775380575" sldId="273"/>
            <ac:cxnSpMk id="11" creationId="{7D799AB5-D20B-4170-A88F-CB6B7169FC4B}"/>
          </ac:cxnSpMkLst>
        </pc:cxnChg>
      </pc:sldChg>
      <pc:sldChg chg="addSp modSp new mod ord modAnim">
        <pc:chgData name="斉藤 徹" userId="33296064-e4da-4a39-8a9b-7979342510de" providerId="ADAL" clId="{8AF105A0-2EB2-477D-A1AA-1B762F78F4A7}" dt="2021-10-04T03:47:52.712" v="11304"/>
        <pc:sldMkLst>
          <pc:docMk/>
          <pc:sldMk cId="4001767486" sldId="274"/>
        </pc:sldMkLst>
        <pc:spChg chg="add mod">
          <ac:chgData name="斉藤 徹" userId="33296064-e4da-4a39-8a9b-7979342510de" providerId="ADAL" clId="{8AF105A0-2EB2-477D-A1AA-1B762F78F4A7}" dt="2021-10-01T05:56:18.022" v="7894" actId="1076"/>
          <ac:spMkLst>
            <pc:docMk/>
            <pc:sldMk cId="4001767486" sldId="274"/>
            <ac:spMk id="6" creationId="{5880AC61-7CE0-4E69-935E-91D834817FB1}"/>
          </ac:spMkLst>
        </pc:spChg>
        <pc:spChg chg="add mod">
          <ac:chgData name="斉藤 徹" userId="33296064-e4da-4a39-8a9b-7979342510de" providerId="ADAL" clId="{8AF105A0-2EB2-477D-A1AA-1B762F78F4A7}" dt="2021-10-01T05:56:34.946" v="7898" actId="1076"/>
          <ac:spMkLst>
            <pc:docMk/>
            <pc:sldMk cId="4001767486" sldId="274"/>
            <ac:spMk id="7" creationId="{E8F17AC6-9538-48CC-860A-31B230C2BED4}"/>
          </ac:spMkLst>
        </pc:spChg>
        <pc:spChg chg="add mod">
          <ac:chgData name="斉藤 徹" userId="33296064-e4da-4a39-8a9b-7979342510de" providerId="ADAL" clId="{8AF105A0-2EB2-477D-A1AA-1B762F78F4A7}" dt="2021-10-01T06:43:24.476" v="8633" actId="14100"/>
          <ac:spMkLst>
            <pc:docMk/>
            <pc:sldMk cId="4001767486" sldId="274"/>
            <ac:spMk id="8" creationId="{10A68F5C-9F11-4BAB-B791-B9D4ED3A114E}"/>
          </ac:spMkLst>
        </pc:spChg>
        <pc:spChg chg="add mod">
          <ac:chgData name="斉藤 徹" userId="33296064-e4da-4a39-8a9b-7979342510de" providerId="ADAL" clId="{8AF105A0-2EB2-477D-A1AA-1B762F78F4A7}" dt="2021-10-01T06:04:55.450" v="8200" actId="207"/>
          <ac:spMkLst>
            <pc:docMk/>
            <pc:sldMk cId="4001767486" sldId="274"/>
            <ac:spMk id="15" creationId="{733C96F1-B1C8-4498-9AEC-5EA225EBF820}"/>
          </ac:spMkLst>
        </pc:spChg>
        <pc:spChg chg="add mod">
          <ac:chgData name="斉藤 徹" userId="33296064-e4da-4a39-8a9b-7979342510de" providerId="ADAL" clId="{8AF105A0-2EB2-477D-A1AA-1B762F78F4A7}" dt="2021-10-01T06:04:17.288" v="8197" actId="207"/>
          <ac:spMkLst>
            <pc:docMk/>
            <pc:sldMk cId="4001767486" sldId="274"/>
            <ac:spMk id="16" creationId="{274CA95F-2229-446B-87F9-825F769CC9D9}"/>
          </ac:spMkLst>
        </pc:spChg>
        <pc:spChg chg="add mod">
          <ac:chgData name="斉藤 徹" userId="33296064-e4da-4a39-8a9b-7979342510de" providerId="ADAL" clId="{8AF105A0-2EB2-477D-A1AA-1B762F78F4A7}" dt="2021-10-01T06:05:00.855" v="8201" actId="207"/>
          <ac:spMkLst>
            <pc:docMk/>
            <pc:sldMk cId="4001767486" sldId="274"/>
            <ac:spMk id="17" creationId="{F9817438-0227-489E-A431-8EE781A7600D}"/>
          </ac:spMkLst>
        </pc:spChg>
        <pc:spChg chg="add mod">
          <ac:chgData name="斉藤 徹" userId="33296064-e4da-4a39-8a9b-7979342510de" providerId="ADAL" clId="{8AF105A0-2EB2-477D-A1AA-1B762F78F4A7}" dt="2021-10-01T06:04:22.242" v="8198" actId="207"/>
          <ac:spMkLst>
            <pc:docMk/>
            <pc:sldMk cId="4001767486" sldId="274"/>
            <ac:spMk id="18" creationId="{ED6C2B73-C5F8-4E0A-8679-C62685283482}"/>
          </ac:spMkLst>
        </pc:spChg>
        <pc:spChg chg="add mod">
          <ac:chgData name="斉藤 徹" userId="33296064-e4da-4a39-8a9b-7979342510de" providerId="ADAL" clId="{8AF105A0-2EB2-477D-A1AA-1B762F78F4A7}" dt="2021-10-01T06:44:26.486" v="8664" actId="208"/>
          <ac:spMkLst>
            <pc:docMk/>
            <pc:sldMk cId="4001767486" sldId="274"/>
            <ac:spMk id="19" creationId="{DD751489-4F7F-4CE5-BCE0-54FFAF68B098}"/>
          </ac:spMkLst>
        </pc:spChg>
        <pc:picChg chg="add mod">
          <ac:chgData name="斉藤 徹" userId="33296064-e4da-4a39-8a9b-7979342510de" providerId="ADAL" clId="{8AF105A0-2EB2-477D-A1AA-1B762F78F4A7}" dt="2021-10-01T05:58:12.739" v="7963" actId="1076"/>
          <ac:picMkLst>
            <pc:docMk/>
            <pc:sldMk cId="4001767486" sldId="274"/>
            <ac:picMk id="5" creationId="{D687252C-F186-430D-B899-528F8FE938F2}"/>
          </ac:picMkLst>
        </pc:picChg>
        <pc:cxnChg chg="add mod">
          <ac:chgData name="斉藤 徹" userId="33296064-e4da-4a39-8a9b-7979342510de" providerId="ADAL" clId="{8AF105A0-2EB2-477D-A1AA-1B762F78F4A7}" dt="2021-10-01T05:57:59.533" v="7959" actId="14100"/>
          <ac:cxnSpMkLst>
            <pc:docMk/>
            <pc:sldMk cId="4001767486" sldId="274"/>
            <ac:cxnSpMk id="9" creationId="{28E39261-34C4-4027-AAFE-158977BEA698}"/>
          </ac:cxnSpMkLst>
        </pc:cxnChg>
        <pc:cxnChg chg="add mod">
          <ac:chgData name="斉藤 徹" userId="33296064-e4da-4a39-8a9b-7979342510de" providerId="ADAL" clId="{8AF105A0-2EB2-477D-A1AA-1B762F78F4A7}" dt="2021-10-01T06:04:40.899" v="8199" actId="208"/>
          <ac:cxnSpMkLst>
            <pc:docMk/>
            <pc:sldMk cId="4001767486" sldId="274"/>
            <ac:cxnSpMk id="11" creationId="{9EBE919E-C386-4BA2-B4EB-68E3B31ABCB3}"/>
          </ac:cxnSpMkLst>
        </pc:cxnChg>
        <pc:cxnChg chg="add mod">
          <ac:chgData name="斉藤 徹" userId="33296064-e4da-4a39-8a9b-7979342510de" providerId="ADAL" clId="{8AF105A0-2EB2-477D-A1AA-1B762F78F4A7}" dt="2021-10-01T06:04:08.333" v="8196" actId="208"/>
          <ac:cxnSpMkLst>
            <pc:docMk/>
            <pc:sldMk cId="4001767486" sldId="274"/>
            <ac:cxnSpMk id="13" creationId="{EF85A201-4561-4745-8309-6C555699BB6D}"/>
          </ac:cxnSpMkLst>
        </pc:cxnChg>
      </pc:sldChg>
      <pc:sldChg chg="addSp delSp modSp new mod">
        <pc:chgData name="斉藤 徹" userId="33296064-e4da-4a39-8a9b-7979342510de" providerId="ADAL" clId="{8AF105A0-2EB2-477D-A1AA-1B762F78F4A7}" dt="2021-10-01T06:16:40.325" v="8305" actId="1035"/>
        <pc:sldMkLst>
          <pc:docMk/>
          <pc:sldMk cId="1573822593" sldId="275"/>
        </pc:sldMkLst>
        <pc:spChg chg="add mod">
          <ac:chgData name="斉藤 徹" userId="33296064-e4da-4a39-8a9b-7979342510de" providerId="ADAL" clId="{8AF105A0-2EB2-477D-A1AA-1B762F78F4A7}" dt="2021-10-01T06:15:09.709" v="8251" actId="1076"/>
          <ac:spMkLst>
            <pc:docMk/>
            <pc:sldMk cId="1573822593" sldId="275"/>
            <ac:spMk id="6" creationId="{A346010C-F1E5-45D2-A111-576514AA57E8}"/>
          </ac:spMkLst>
        </pc:spChg>
        <pc:spChg chg="add del mod">
          <ac:chgData name="斉藤 徹" userId="33296064-e4da-4a39-8a9b-7979342510de" providerId="ADAL" clId="{8AF105A0-2EB2-477D-A1AA-1B762F78F4A7}" dt="2021-10-01T06:15:13.027" v="8252" actId="21"/>
          <ac:spMkLst>
            <pc:docMk/>
            <pc:sldMk cId="1573822593" sldId="275"/>
            <ac:spMk id="13" creationId="{71A89D70-172D-41A1-BC65-E073C8149548}"/>
          </ac:spMkLst>
        </pc:spChg>
        <pc:spChg chg="add mod">
          <ac:chgData name="斉藤 徹" userId="33296064-e4da-4a39-8a9b-7979342510de" providerId="ADAL" clId="{8AF105A0-2EB2-477D-A1AA-1B762F78F4A7}" dt="2021-10-01T06:16:40.325" v="8305" actId="1035"/>
          <ac:spMkLst>
            <pc:docMk/>
            <pc:sldMk cId="1573822593" sldId="275"/>
            <ac:spMk id="14" creationId="{AA5826F5-D3D3-4C11-92E6-394EE83252A0}"/>
          </ac:spMkLst>
        </pc:spChg>
        <pc:picChg chg="add mod">
          <ac:chgData name="斉藤 徹" userId="33296064-e4da-4a39-8a9b-7979342510de" providerId="ADAL" clId="{8AF105A0-2EB2-477D-A1AA-1B762F78F4A7}" dt="2021-10-01T06:13:59.355" v="8238" actId="14100"/>
          <ac:picMkLst>
            <pc:docMk/>
            <pc:sldMk cId="1573822593" sldId="275"/>
            <ac:picMk id="5" creationId="{BD07953B-4082-4E3D-97BC-F02290B8B6CF}"/>
          </ac:picMkLst>
        </pc:picChg>
        <pc:cxnChg chg="add mod">
          <ac:chgData name="斉藤 徹" userId="33296064-e4da-4a39-8a9b-7979342510de" providerId="ADAL" clId="{8AF105A0-2EB2-477D-A1AA-1B762F78F4A7}" dt="2021-10-01T06:15:09.709" v="8251" actId="1076"/>
          <ac:cxnSpMkLst>
            <pc:docMk/>
            <pc:sldMk cId="1573822593" sldId="275"/>
            <ac:cxnSpMk id="7" creationId="{F5C8BC0A-0E47-488A-BE38-6C0285F6A896}"/>
          </ac:cxnSpMkLst>
        </pc:cxnChg>
      </pc:sldChg>
      <pc:sldChg chg="addSp delSp modSp new mod">
        <pc:chgData name="斉藤 徹" userId="33296064-e4da-4a39-8a9b-7979342510de" providerId="ADAL" clId="{8AF105A0-2EB2-477D-A1AA-1B762F78F4A7}" dt="2021-10-01T06:33:30.806" v="8613" actId="14100"/>
        <pc:sldMkLst>
          <pc:docMk/>
          <pc:sldMk cId="1650095800" sldId="276"/>
        </pc:sldMkLst>
        <pc:spChg chg="mod">
          <ac:chgData name="斉藤 徹" userId="33296064-e4da-4a39-8a9b-7979342510de" providerId="ADAL" clId="{8AF105A0-2EB2-477D-A1AA-1B762F78F4A7}" dt="2021-10-01T06:26:39.931" v="8352" actId="20577"/>
          <ac:spMkLst>
            <pc:docMk/>
            <pc:sldMk cId="1650095800" sldId="276"/>
            <ac:spMk id="2" creationId="{E9852BD9-B9CC-4DF3-88B8-A1A448871B5C}"/>
          </ac:spMkLst>
        </pc:spChg>
        <pc:spChg chg="add mod">
          <ac:chgData name="斉藤 徹" userId="33296064-e4da-4a39-8a9b-7979342510de" providerId="ADAL" clId="{8AF105A0-2EB2-477D-A1AA-1B762F78F4A7}" dt="2021-10-01T06:26:57.658" v="8354" actId="14100"/>
          <ac:spMkLst>
            <pc:docMk/>
            <pc:sldMk cId="1650095800" sldId="276"/>
            <ac:spMk id="6" creationId="{56CB37DD-1071-4A59-A184-AF51421B676B}"/>
          </ac:spMkLst>
        </pc:spChg>
        <pc:spChg chg="add mod">
          <ac:chgData name="斉藤 徹" userId="33296064-e4da-4a39-8a9b-7979342510de" providerId="ADAL" clId="{8AF105A0-2EB2-477D-A1AA-1B762F78F4A7}" dt="2021-10-01T06:28:07.044" v="8425" actId="122"/>
          <ac:spMkLst>
            <pc:docMk/>
            <pc:sldMk cId="1650095800" sldId="276"/>
            <ac:spMk id="9" creationId="{7F8E0DF1-60CD-4F2D-BA2D-513473AB9DF6}"/>
          </ac:spMkLst>
        </pc:spChg>
        <pc:spChg chg="add mod">
          <ac:chgData name="斉藤 徹" userId="33296064-e4da-4a39-8a9b-7979342510de" providerId="ADAL" clId="{8AF105A0-2EB2-477D-A1AA-1B762F78F4A7}" dt="2021-10-01T06:28:32.556" v="8433" actId="1076"/>
          <ac:spMkLst>
            <pc:docMk/>
            <pc:sldMk cId="1650095800" sldId="276"/>
            <ac:spMk id="10" creationId="{EAD16B7A-C690-4223-B14B-ADD5D9A8680A}"/>
          </ac:spMkLst>
        </pc:spChg>
        <pc:spChg chg="add mod">
          <ac:chgData name="斉藤 徹" userId="33296064-e4da-4a39-8a9b-7979342510de" providerId="ADAL" clId="{8AF105A0-2EB2-477D-A1AA-1B762F78F4A7}" dt="2021-10-01T06:29:23.722" v="8450" actId="1036"/>
          <ac:spMkLst>
            <pc:docMk/>
            <pc:sldMk cId="1650095800" sldId="276"/>
            <ac:spMk id="14" creationId="{11B3B9A5-F8DC-4022-9297-C0DD9BB9BFE5}"/>
          </ac:spMkLst>
        </pc:spChg>
        <pc:spChg chg="add mod">
          <ac:chgData name="斉藤 徹" userId="33296064-e4da-4a39-8a9b-7979342510de" providerId="ADAL" clId="{8AF105A0-2EB2-477D-A1AA-1B762F78F4A7}" dt="2021-10-01T06:30:12.575" v="8474" actId="14100"/>
          <ac:spMkLst>
            <pc:docMk/>
            <pc:sldMk cId="1650095800" sldId="276"/>
            <ac:spMk id="15" creationId="{A9292A90-FE6A-47F6-856B-805E2827D266}"/>
          </ac:spMkLst>
        </pc:spChg>
        <pc:spChg chg="add mod">
          <ac:chgData name="斉藤 徹" userId="33296064-e4da-4a39-8a9b-7979342510de" providerId="ADAL" clId="{8AF105A0-2EB2-477D-A1AA-1B762F78F4A7}" dt="2021-10-01T06:31:03.812" v="8529" actId="1076"/>
          <ac:spMkLst>
            <pc:docMk/>
            <pc:sldMk cId="1650095800" sldId="276"/>
            <ac:spMk id="16" creationId="{620CEC2A-4500-4872-8E46-0D6E983C046D}"/>
          </ac:spMkLst>
        </pc:spChg>
        <pc:picChg chg="add del mod">
          <ac:chgData name="斉藤 徹" userId="33296064-e4da-4a39-8a9b-7979342510de" providerId="ADAL" clId="{8AF105A0-2EB2-477D-A1AA-1B762F78F4A7}" dt="2021-10-01T06:29:04.601" v="8440" actId="1076"/>
          <ac:picMkLst>
            <pc:docMk/>
            <pc:sldMk cId="1650095800" sldId="276"/>
            <ac:picMk id="5" creationId="{62BE34CD-6745-46B1-AC07-AD298B7356E0}"/>
          </ac:picMkLst>
        </pc:picChg>
        <pc:cxnChg chg="add mod">
          <ac:chgData name="斉藤 徹" userId="33296064-e4da-4a39-8a9b-7979342510de" providerId="ADAL" clId="{8AF105A0-2EB2-477D-A1AA-1B762F78F4A7}" dt="2021-10-01T06:26:57.658" v="8354" actId="14100"/>
          <ac:cxnSpMkLst>
            <pc:docMk/>
            <pc:sldMk cId="1650095800" sldId="276"/>
            <ac:cxnSpMk id="7" creationId="{E732B675-0820-4E97-B862-B0AFBACD16FC}"/>
          </ac:cxnSpMkLst>
        </pc:cxnChg>
        <pc:cxnChg chg="add mod">
          <ac:chgData name="斉藤 徹" userId="33296064-e4da-4a39-8a9b-7979342510de" providerId="ADAL" clId="{8AF105A0-2EB2-477D-A1AA-1B762F78F4A7}" dt="2021-10-01T06:32:38.913" v="8546" actId="14100"/>
          <ac:cxnSpMkLst>
            <pc:docMk/>
            <pc:sldMk cId="1650095800" sldId="276"/>
            <ac:cxnSpMk id="11" creationId="{E3A8168B-1DEE-49F9-9076-FFAE75D16520}"/>
          </ac:cxnSpMkLst>
        </pc:cxnChg>
        <pc:cxnChg chg="add mod">
          <ac:chgData name="斉藤 徹" userId="33296064-e4da-4a39-8a9b-7979342510de" providerId="ADAL" clId="{8AF105A0-2EB2-477D-A1AA-1B762F78F4A7}" dt="2021-10-01T06:31:26.132" v="8532" actId="14100"/>
          <ac:cxnSpMkLst>
            <pc:docMk/>
            <pc:sldMk cId="1650095800" sldId="276"/>
            <ac:cxnSpMk id="17" creationId="{7A13A485-D600-4FFA-86E7-1E74B0D0438F}"/>
          </ac:cxnSpMkLst>
        </pc:cxnChg>
        <pc:cxnChg chg="add mod">
          <ac:chgData name="斉藤 徹" userId="33296064-e4da-4a39-8a9b-7979342510de" providerId="ADAL" clId="{8AF105A0-2EB2-477D-A1AA-1B762F78F4A7}" dt="2021-10-01T06:32:21.235" v="8545" actId="1036"/>
          <ac:cxnSpMkLst>
            <pc:docMk/>
            <pc:sldMk cId="1650095800" sldId="276"/>
            <ac:cxnSpMk id="21" creationId="{38CC7A5C-0B9A-494C-84A4-726B19636835}"/>
          </ac:cxnSpMkLst>
        </pc:cxnChg>
        <pc:cxnChg chg="add mod">
          <ac:chgData name="斉藤 徹" userId="33296064-e4da-4a39-8a9b-7979342510de" providerId="ADAL" clId="{8AF105A0-2EB2-477D-A1AA-1B762F78F4A7}" dt="2021-10-01T06:33:30.806" v="8613" actId="14100"/>
          <ac:cxnSpMkLst>
            <pc:docMk/>
            <pc:sldMk cId="1650095800" sldId="276"/>
            <ac:cxnSpMk id="23" creationId="{D28A9BC6-D7A3-4E50-AD6B-E6F47C656E44}"/>
          </ac:cxnSpMkLst>
        </pc:cxnChg>
      </pc:sldChg>
      <pc:sldChg chg="addSp modSp new mod">
        <pc:chgData name="斉藤 徹" userId="33296064-e4da-4a39-8a9b-7979342510de" providerId="ADAL" clId="{8AF105A0-2EB2-477D-A1AA-1B762F78F4A7}" dt="2021-10-01T06:51:13.784" v="8765" actId="1076"/>
        <pc:sldMkLst>
          <pc:docMk/>
          <pc:sldMk cId="512010088" sldId="277"/>
        </pc:sldMkLst>
        <pc:spChg chg="add mod">
          <ac:chgData name="斉藤 徹" userId="33296064-e4da-4a39-8a9b-7979342510de" providerId="ADAL" clId="{8AF105A0-2EB2-477D-A1AA-1B762F78F4A7}" dt="2021-10-01T06:51:13.784" v="8765" actId="1076"/>
          <ac:spMkLst>
            <pc:docMk/>
            <pc:sldMk cId="512010088" sldId="277"/>
            <ac:spMk id="4" creationId="{959559D9-477F-4704-A51A-747289A63AE6}"/>
          </ac:spMkLst>
        </pc:spChg>
        <pc:picChg chg="add">
          <ac:chgData name="斉藤 徹" userId="33296064-e4da-4a39-8a9b-7979342510de" providerId="ADAL" clId="{8AF105A0-2EB2-477D-A1AA-1B762F78F4A7}" dt="2021-10-01T06:49:09.286" v="8731"/>
          <ac:picMkLst>
            <pc:docMk/>
            <pc:sldMk cId="512010088" sldId="277"/>
            <ac:picMk id="3074" creationId="{1299035B-F9B4-40E2-9E1E-654BF6069BCA}"/>
          </ac:picMkLst>
        </pc:picChg>
      </pc:sldChg>
      <pc:sldChg chg="modSp add mod">
        <pc:chgData name="斉藤 徹" userId="33296064-e4da-4a39-8a9b-7979342510de" providerId="ADAL" clId="{8AF105A0-2EB2-477D-A1AA-1B762F78F4A7}" dt="2021-10-04T02:10:21.830" v="8906" actId="20577"/>
        <pc:sldMkLst>
          <pc:docMk/>
          <pc:sldMk cId="352377012" sldId="278"/>
        </pc:sldMkLst>
        <pc:spChg chg="mod">
          <ac:chgData name="斉藤 徹" userId="33296064-e4da-4a39-8a9b-7979342510de" providerId="ADAL" clId="{8AF105A0-2EB2-477D-A1AA-1B762F78F4A7}" dt="2021-10-04T02:09:33.102" v="8835" actId="20577"/>
          <ac:spMkLst>
            <pc:docMk/>
            <pc:sldMk cId="352377012" sldId="278"/>
            <ac:spMk id="2" creationId="{027F0837-F8BE-45A0-A307-A1D33F213B31}"/>
          </ac:spMkLst>
        </pc:spChg>
        <pc:spChg chg="mod">
          <ac:chgData name="斉藤 徹" userId="33296064-e4da-4a39-8a9b-7979342510de" providerId="ADAL" clId="{8AF105A0-2EB2-477D-A1AA-1B762F78F4A7}" dt="2021-10-04T02:10:21.830" v="8906" actId="20577"/>
          <ac:spMkLst>
            <pc:docMk/>
            <pc:sldMk cId="352377012" sldId="278"/>
            <ac:spMk id="3" creationId="{04F5B614-A196-408E-8E56-4685AF29B2FD}"/>
          </ac:spMkLst>
        </pc:spChg>
      </pc:sldChg>
      <pc:sldChg chg="addSp delSp modSp new mod modAnim">
        <pc:chgData name="斉藤 徹" userId="33296064-e4da-4a39-8a9b-7979342510de" providerId="ADAL" clId="{8AF105A0-2EB2-477D-A1AA-1B762F78F4A7}" dt="2021-10-05T05:44:01.375" v="15223" actId="1076"/>
        <pc:sldMkLst>
          <pc:docMk/>
          <pc:sldMk cId="3739845804" sldId="279"/>
        </pc:sldMkLst>
        <pc:spChg chg="mod">
          <ac:chgData name="斉藤 徹" userId="33296064-e4da-4a39-8a9b-7979342510de" providerId="ADAL" clId="{8AF105A0-2EB2-477D-A1AA-1B762F78F4A7}" dt="2021-10-04T02:14:20.790" v="8928" actId="20577"/>
          <ac:spMkLst>
            <pc:docMk/>
            <pc:sldMk cId="3739845804" sldId="279"/>
            <ac:spMk id="2" creationId="{D5A30CC5-B8B3-4634-9D2F-F212C158E0DE}"/>
          </ac:spMkLst>
        </pc:spChg>
        <pc:spChg chg="del mod">
          <ac:chgData name="斉藤 徹" userId="33296064-e4da-4a39-8a9b-7979342510de" providerId="ADAL" clId="{8AF105A0-2EB2-477D-A1AA-1B762F78F4A7}" dt="2021-10-05T05:43:48.689" v="15222" actId="21"/>
          <ac:spMkLst>
            <pc:docMk/>
            <pc:sldMk cId="3739845804" sldId="279"/>
            <ac:spMk id="3" creationId="{1766C739-DF85-4C93-A7C3-A1599509AC79}"/>
          </ac:spMkLst>
        </pc:spChg>
        <pc:spChg chg="add mod">
          <ac:chgData name="斉藤 徹" userId="33296064-e4da-4a39-8a9b-7979342510de" providerId="ADAL" clId="{8AF105A0-2EB2-477D-A1AA-1B762F78F4A7}" dt="2021-10-04T02:15:37.624" v="8947" actId="164"/>
          <ac:spMkLst>
            <pc:docMk/>
            <pc:sldMk cId="3739845804" sldId="279"/>
            <ac:spMk id="6" creationId="{A0E0FF82-067A-4439-99F8-59B51DA90D0D}"/>
          </ac:spMkLst>
        </pc:spChg>
        <pc:spChg chg="add mod">
          <ac:chgData name="斉藤 徹" userId="33296064-e4da-4a39-8a9b-7979342510de" providerId="ADAL" clId="{8AF105A0-2EB2-477D-A1AA-1B762F78F4A7}" dt="2021-10-04T02:24:03.566" v="9101" actId="14100"/>
          <ac:spMkLst>
            <pc:docMk/>
            <pc:sldMk cId="3739845804" sldId="279"/>
            <ac:spMk id="8" creationId="{44752DC8-F675-4CE6-A15F-312AF07DBDC3}"/>
          </ac:spMkLst>
        </pc:spChg>
        <pc:spChg chg="add mod ord">
          <ac:chgData name="斉藤 徹" userId="33296064-e4da-4a39-8a9b-7979342510de" providerId="ADAL" clId="{8AF105A0-2EB2-477D-A1AA-1B762F78F4A7}" dt="2021-10-04T02:21:23.434" v="9082" actId="167"/>
          <ac:spMkLst>
            <pc:docMk/>
            <pc:sldMk cId="3739845804" sldId="279"/>
            <ac:spMk id="9" creationId="{F74FFF1C-CF94-492C-8942-8F9D5CC84CD1}"/>
          </ac:spMkLst>
        </pc:spChg>
        <pc:spChg chg="add mod ord">
          <ac:chgData name="斉藤 徹" userId="33296064-e4da-4a39-8a9b-7979342510de" providerId="ADAL" clId="{8AF105A0-2EB2-477D-A1AA-1B762F78F4A7}" dt="2021-10-05T05:44:01.375" v="15223" actId="1076"/>
          <ac:spMkLst>
            <pc:docMk/>
            <pc:sldMk cId="3739845804" sldId="279"/>
            <ac:spMk id="10" creationId="{B54D5898-54CE-49DE-BE10-1330D52CD3E2}"/>
          </ac:spMkLst>
        </pc:spChg>
        <pc:spChg chg="add mod">
          <ac:chgData name="斉藤 徹" userId="33296064-e4da-4a39-8a9b-7979342510de" providerId="ADAL" clId="{8AF105A0-2EB2-477D-A1AA-1B762F78F4A7}" dt="2021-10-04T02:25:15.485" v="9107" actId="208"/>
          <ac:spMkLst>
            <pc:docMk/>
            <pc:sldMk cId="3739845804" sldId="279"/>
            <ac:spMk id="11" creationId="{FCEDA680-E27D-48F8-A627-66D6F96A4CAB}"/>
          </ac:spMkLst>
        </pc:spChg>
        <pc:spChg chg="add mod ord">
          <ac:chgData name="斉藤 徹" userId="33296064-e4da-4a39-8a9b-7979342510de" providerId="ADAL" clId="{8AF105A0-2EB2-477D-A1AA-1B762F78F4A7}" dt="2021-10-04T02:48:01.009" v="9249" actId="14100"/>
          <ac:spMkLst>
            <pc:docMk/>
            <pc:sldMk cId="3739845804" sldId="279"/>
            <ac:spMk id="14" creationId="{1283C12E-5B18-441D-9B61-1A78BA9ED3A7}"/>
          </ac:spMkLst>
        </pc:spChg>
        <pc:spChg chg="add mod">
          <ac:chgData name="斉藤 徹" userId="33296064-e4da-4a39-8a9b-7979342510de" providerId="ADAL" clId="{8AF105A0-2EB2-477D-A1AA-1B762F78F4A7}" dt="2021-10-04T02:27:39.486" v="9124" actId="208"/>
          <ac:spMkLst>
            <pc:docMk/>
            <pc:sldMk cId="3739845804" sldId="279"/>
            <ac:spMk id="15" creationId="{0557F806-EEED-48ED-8879-5FA022D2CA02}"/>
          </ac:spMkLst>
        </pc:spChg>
        <pc:spChg chg="add del mod">
          <ac:chgData name="斉藤 徹" userId="33296064-e4da-4a39-8a9b-7979342510de" providerId="ADAL" clId="{8AF105A0-2EB2-477D-A1AA-1B762F78F4A7}" dt="2021-10-04T02:28:58.510" v="9129"/>
          <ac:spMkLst>
            <pc:docMk/>
            <pc:sldMk cId="3739845804" sldId="279"/>
            <ac:spMk id="18" creationId="{61713EEE-3D37-49B9-A572-0E02C0F2113B}"/>
          </ac:spMkLst>
        </pc:spChg>
        <pc:spChg chg="add del mod">
          <ac:chgData name="斉藤 徹" userId="33296064-e4da-4a39-8a9b-7979342510de" providerId="ADAL" clId="{8AF105A0-2EB2-477D-A1AA-1B762F78F4A7}" dt="2021-10-04T02:29:18.697" v="9134" actId="21"/>
          <ac:spMkLst>
            <pc:docMk/>
            <pc:sldMk cId="3739845804" sldId="279"/>
            <ac:spMk id="19" creationId="{F32E7054-6BFE-411B-847E-9D1F8580F791}"/>
          </ac:spMkLst>
        </pc:spChg>
        <pc:spChg chg="add del mod">
          <ac:chgData name="斉藤 徹" userId="33296064-e4da-4a39-8a9b-7979342510de" providerId="ADAL" clId="{8AF105A0-2EB2-477D-A1AA-1B762F78F4A7}" dt="2021-10-04T02:29:16.650" v="9132" actId="21"/>
          <ac:spMkLst>
            <pc:docMk/>
            <pc:sldMk cId="3739845804" sldId="279"/>
            <ac:spMk id="20" creationId="{B69694CD-545B-4647-8688-CC426BD81BB8}"/>
          </ac:spMkLst>
        </pc:spChg>
        <pc:spChg chg="add mod">
          <ac:chgData name="斉藤 徹" userId="33296064-e4da-4a39-8a9b-7979342510de" providerId="ADAL" clId="{8AF105A0-2EB2-477D-A1AA-1B762F78F4A7}" dt="2021-10-05T05:43:40.690" v="15219" actId="1076"/>
          <ac:spMkLst>
            <pc:docMk/>
            <pc:sldMk cId="3739845804" sldId="279"/>
            <ac:spMk id="21" creationId="{19CCD082-8B85-4E6F-A4C6-44F69564984B}"/>
          </ac:spMkLst>
        </pc:spChg>
        <pc:spChg chg="add mod">
          <ac:chgData name="斉藤 徹" userId="33296064-e4da-4a39-8a9b-7979342510de" providerId="ADAL" clId="{8AF105A0-2EB2-477D-A1AA-1B762F78F4A7}" dt="2021-10-04T02:46:48.957" v="9247" actId="113"/>
          <ac:spMkLst>
            <pc:docMk/>
            <pc:sldMk cId="3739845804" sldId="279"/>
            <ac:spMk id="22" creationId="{81B8E71B-1A13-4803-BEEA-759CA95DD701}"/>
          </ac:spMkLst>
        </pc:spChg>
        <pc:grpChg chg="add mod">
          <ac:chgData name="斉藤 徹" userId="33296064-e4da-4a39-8a9b-7979342510de" providerId="ADAL" clId="{8AF105A0-2EB2-477D-A1AA-1B762F78F4A7}" dt="2021-10-04T02:15:37.624" v="8947" actId="164"/>
          <ac:grpSpMkLst>
            <pc:docMk/>
            <pc:sldMk cId="3739845804" sldId="279"/>
            <ac:grpSpMk id="7" creationId="{DA13FCA1-76A8-4D24-90DC-2943F0E8DD6E}"/>
          </ac:grpSpMkLst>
        </pc:grpChg>
        <pc:picChg chg="add mod modCrop">
          <ac:chgData name="斉藤 徹" userId="33296064-e4da-4a39-8a9b-7979342510de" providerId="ADAL" clId="{8AF105A0-2EB2-477D-A1AA-1B762F78F4A7}" dt="2021-10-04T02:15:37.624" v="8947" actId="164"/>
          <ac:picMkLst>
            <pc:docMk/>
            <pc:sldMk cId="3739845804" sldId="279"/>
            <ac:picMk id="5" creationId="{15B9930E-2C72-426F-AB10-FC0FA0841D9F}"/>
          </ac:picMkLst>
        </pc:picChg>
        <pc:cxnChg chg="add mod">
          <ac:chgData name="斉藤 徹" userId="33296064-e4da-4a39-8a9b-7979342510de" providerId="ADAL" clId="{8AF105A0-2EB2-477D-A1AA-1B762F78F4A7}" dt="2021-10-04T02:25:40.440" v="9110" actId="1582"/>
          <ac:cxnSpMkLst>
            <pc:docMk/>
            <pc:sldMk cId="3739845804" sldId="279"/>
            <ac:cxnSpMk id="13" creationId="{696F2E8C-9518-4CDA-A4EB-265C6ACFFEB6}"/>
          </ac:cxnSpMkLst>
        </pc:cxnChg>
        <pc:cxnChg chg="add mod">
          <ac:chgData name="斉藤 徹" userId="33296064-e4da-4a39-8a9b-7979342510de" providerId="ADAL" clId="{8AF105A0-2EB2-477D-A1AA-1B762F78F4A7}" dt="2021-10-04T02:27:54.577" v="9126" actId="1582"/>
          <ac:cxnSpMkLst>
            <pc:docMk/>
            <pc:sldMk cId="3739845804" sldId="279"/>
            <ac:cxnSpMk id="17" creationId="{1CC33C00-6813-4BBB-BAFF-CA4D342836D1}"/>
          </ac:cxnSpMkLst>
        </pc:cxnChg>
      </pc:sldChg>
      <pc:sldChg chg="addSp modSp new mod modAnim">
        <pc:chgData name="斉藤 徹" userId="33296064-e4da-4a39-8a9b-7979342510de" providerId="ADAL" clId="{8AF105A0-2EB2-477D-A1AA-1B762F78F4A7}" dt="2021-10-04T02:57:49.966" v="9836" actId="14100"/>
        <pc:sldMkLst>
          <pc:docMk/>
          <pc:sldMk cId="2079402919" sldId="280"/>
        </pc:sldMkLst>
        <pc:spChg chg="mod">
          <ac:chgData name="斉藤 徹" userId="33296064-e4da-4a39-8a9b-7979342510de" providerId="ADAL" clId="{8AF105A0-2EB2-477D-A1AA-1B762F78F4A7}" dt="2021-10-04T02:50:01.667" v="9309" actId="20577"/>
          <ac:spMkLst>
            <pc:docMk/>
            <pc:sldMk cId="2079402919" sldId="280"/>
            <ac:spMk id="2" creationId="{BC9378AF-350E-4F8D-96CB-34AE869EB6C9}"/>
          </ac:spMkLst>
        </pc:spChg>
        <pc:spChg chg="mod">
          <ac:chgData name="斉藤 徹" userId="33296064-e4da-4a39-8a9b-7979342510de" providerId="ADAL" clId="{8AF105A0-2EB2-477D-A1AA-1B762F78F4A7}" dt="2021-10-04T02:55:40.259" v="9707" actId="20577"/>
          <ac:spMkLst>
            <pc:docMk/>
            <pc:sldMk cId="2079402919" sldId="280"/>
            <ac:spMk id="3" creationId="{BA22FF59-6D28-4583-BAB8-AED0644B9395}"/>
          </ac:spMkLst>
        </pc:spChg>
        <pc:spChg chg="add mod">
          <ac:chgData name="斉藤 徹" userId="33296064-e4da-4a39-8a9b-7979342510de" providerId="ADAL" clId="{8AF105A0-2EB2-477D-A1AA-1B762F78F4A7}" dt="2021-10-04T02:57:49.966" v="9836" actId="14100"/>
          <ac:spMkLst>
            <pc:docMk/>
            <pc:sldMk cId="2079402919" sldId="280"/>
            <ac:spMk id="4" creationId="{20967761-8E4E-4041-9461-234EF912FBC2}"/>
          </ac:spMkLst>
        </pc:spChg>
      </pc:sldChg>
      <pc:sldChg chg="addSp modSp new mod modAnim">
        <pc:chgData name="斉藤 徹" userId="33296064-e4da-4a39-8a9b-7979342510de" providerId="ADAL" clId="{8AF105A0-2EB2-477D-A1AA-1B762F78F4A7}" dt="2021-10-04T03:10:38.603" v="10360" actId="14100"/>
        <pc:sldMkLst>
          <pc:docMk/>
          <pc:sldMk cId="3082936382" sldId="281"/>
        </pc:sldMkLst>
        <pc:spChg chg="mod">
          <ac:chgData name="斉藤 徹" userId="33296064-e4da-4a39-8a9b-7979342510de" providerId="ADAL" clId="{8AF105A0-2EB2-477D-A1AA-1B762F78F4A7}" dt="2021-10-04T03:06:08.176" v="10170" actId="404"/>
          <ac:spMkLst>
            <pc:docMk/>
            <pc:sldMk cId="3082936382" sldId="281"/>
            <ac:spMk id="2" creationId="{2F41BF95-F21D-4AFA-90CC-A2AEB83870CD}"/>
          </ac:spMkLst>
        </pc:spChg>
        <pc:spChg chg="mod">
          <ac:chgData name="斉藤 徹" userId="33296064-e4da-4a39-8a9b-7979342510de" providerId="ADAL" clId="{8AF105A0-2EB2-477D-A1AA-1B762F78F4A7}" dt="2021-10-04T03:04:40.610" v="10111" actId="1076"/>
          <ac:spMkLst>
            <pc:docMk/>
            <pc:sldMk cId="3082936382" sldId="281"/>
            <ac:spMk id="3" creationId="{D7CDA51F-186A-4812-A45E-E99D01F09FC9}"/>
          </ac:spMkLst>
        </pc:spChg>
        <pc:spChg chg="add mod">
          <ac:chgData name="斉藤 徹" userId="33296064-e4da-4a39-8a9b-7979342510de" providerId="ADAL" clId="{8AF105A0-2EB2-477D-A1AA-1B762F78F4A7}" dt="2021-10-04T03:05:43.071" v="10130" actId="20577"/>
          <ac:spMkLst>
            <pc:docMk/>
            <pc:sldMk cId="3082936382" sldId="281"/>
            <ac:spMk id="4" creationId="{48002FDA-73C1-45EC-83DC-CA978D9F45D8}"/>
          </ac:spMkLst>
        </pc:spChg>
        <pc:spChg chg="add mod">
          <ac:chgData name="斉藤 徹" userId="33296064-e4da-4a39-8a9b-7979342510de" providerId="ADAL" clId="{8AF105A0-2EB2-477D-A1AA-1B762F78F4A7}" dt="2021-10-04T03:10:03.610" v="10338" actId="115"/>
          <ac:spMkLst>
            <pc:docMk/>
            <pc:sldMk cId="3082936382" sldId="281"/>
            <ac:spMk id="5" creationId="{A0CE6787-6A11-4157-BA8E-F658F3C6A986}"/>
          </ac:spMkLst>
        </pc:spChg>
        <pc:spChg chg="add mod">
          <ac:chgData name="斉藤 徹" userId="33296064-e4da-4a39-8a9b-7979342510de" providerId="ADAL" clId="{8AF105A0-2EB2-477D-A1AA-1B762F78F4A7}" dt="2021-10-04T03:10:38.603" v="10360" actId="14100"/>
          <ac:spMkLst>
            <pc:docMk/>
            <pc:sldMk cId="3082936382" sldId="281"/>
            <ac:spMk id="6" creationId="{5343BD36-9BBD-496F-A4E4-E457D09E292C}"/>
          </ac:spMkLst>
        </pc:spChg>
      </pc:sldChg>
      <pc:sldChg chg="addSp modSp new mod modAnim">
        <pc:chgData name="斉藤 徹" userId="33296064-e4da-4a39-8a9b-7979342510de" providerId="ADAL" clId="{8AF105A0-2EB2-477D-A1AA-1B762F78F4A7}" dt="2021-10-04T08:05:41.234" v="15081" actId="20577"/>
        <pc:sldMkLst>
          <pc:docMk/>
          <pc:sldMk cId="2382827808" sldId="282"/>
        </pc:sldMkLst>
        <pc:spChg chg="mod">
          <ac:chgData name="斉藤 徹" userId="33296064-e4da-4a39-8a9b-7979342510de" providerId="ADAL" clId="{8AF105A0-2EB2-477D-A1AA-1B762F78F4A7}" dt="2021-10-04T03:12:15.757" v="10392" actId="20577"/>
          <ac:spMkLst>
            <pc:docMk/>
            <pc:sldMk cId="2382827808" sldId="282"/>
            <ac:spMk id="2" creationId="{93A529C1-ECB1-4A5B-9DFB-1C24BA583A39}"/>
          </ac:spMkLst>
        </pc:spChg>
        <pc:spChg chg="mod">
          <ac:chgData name="斉藤 徹" userId="33296064-e4da-4a39-8a9b-7979342510de" providerId="ADAL" clId="{8AF105A0-2EB2-477D-A1AA-1B762F78F4A7}" dt="2021-10-04T08:05:41.234" v="15081" actId="20577"/>
          <ac:spMkLst>
            <pc:docMk/>
            <pc:sldMk cId="2382827808" sldId="282"/>
            <ac:spMk id="3" creationId="{C43BFE08-B7A7-4CC3-A16B-1139682D5D1D}"/>
          </ac:spMkLst>
        </pc:spChg>
        <pc:spChg chg="add mod">
          <ac:chgData name="斉藤 徹" userId="33296064-e4da-4a39-8a9b-7979342510de" providerId="ADAL" clId="{8AF105A0-2EB2-477D-A1AA-1B762F78F4A7}" dt="2021-10-04T08:04:43.183" v="15067" actId="20577"/>
          <ac:spMkLst>
            <pc:docMk/>
            <pc:sldMk cId="2382827808" sldId="282"/>
            <ac:spMk id="4" creationId="{BC18E466-BC8C-4050-BF11-8ABC68445B14}"/>
          </ac:spMkLst>
        </pc:spChg>
        <pc:spChg chg="add mod">
          <ac:chgData name="斉藤 徹" userId="33296064-e4da-4a39-8a9b-7979342510de" providerId="ADAL" clId="{8AF105A0-2EB2-477D-A1AA-1B762F78F4A7}" dt="2021-10-04T08:04:14.092" v="15064" actId="14100"/>
          <ac:spMkLst>
            <pc:docMk/>
            <pc:sldMk cId="2382827808" sldId="282"/>
            <ac:spMk id="5" creationId="{89CAA40E-A722-4261-9630-F16D17B90549}"/>
          </ac:spMkLst>
        </pc:spChg>
      </pc:sldChg>
      <pc:sldChg chg="addSp delSp modSp new mod delAnim modAnim">
        <pc:chgData name="斉藤 徹" userId="33296064-e4da-4a39-8a9b-7979342510de" providerId="ADAL" clId="{8AF105A0-2EB2-477D-A1AA-1B762F78F4A7}" dt="2021-10-04T03:44:19.107" v="11298"/>
        <pc:sldMkLst>
          <pc:docMk/>
          <pc:sldMk cId="3350670636" sldId="283"/>
        </pc:sldMkLst>
        <pc:spChg chg="add mod">
          <ac:chgData name="斉藤 徹" userId="33296064-e4da-4a39-8a9b-7979342510de" providerId="ADAL" clId="{8AF105A0-2EB2-477D-A1AA-1B762F78F4A7}" dt="2021-10-04T03:41:39.112" v="11286" actId="1035"/>
          <ac:spMkLst>
            <pc:docMk/>
            <pc:sldMk cId="3350670636" sldId="283"/>
            <ac:spMk id="6" creationId="{C09F9190-C491-4FC2-BF02-30A7E23E403F}"/>
          </ac:spMkLst>
        </pc:spChg>
        <pc:spChg chg="add del mod">
          <ac:chgData name="斉藤 徹" userId="33296064-e4da-4a39-8a9b-7979342510de" providerId="ADAL" clId="{8AF105A0-2EB2-477D-A1AA-1B762F78F4A7}" dt="2021-10-04T03:27:49.154" v="10874" actId="21"/>
          <ac:spMkLst>
            <pc:docMk/>
            <pc:sldMk cId="3350670636" sldId="283"/>
            <ac:spMk id="9" creationId="{94A163ED-1CAD-45F0-99F3-456DD87932A5}"/>
          </ac:spMkLst>
        </pc:spChg>
        <pc:spChg chg="add del mod">
          <ac:chgData name="斉藤 徹" userId="33296064-e4da-4a39-8a9b-7979342510de" providerId="ADAL" clId="{8AF105A0-2EB2-477D-A1AA-1B762F78F4A7}" dt="2021-10-04T03:29:44.009" v="10966" actId="21"/>
          <ac:spMkLst>
            <pc:docMk/>
            <pc:sldMk cId="3350670636" sldId="283"/>
            <ac:spMk id="10" creationId="{AFED8528-8638-4925-BFB1-29948324BBF5}"/>
          </ac:spMkLst>
        </pc:spChg>
        <pc:spChg chg="add mod">
          <ac:chgData name="斉藤 徹" userId="33296064-e4da-4a39-8a9b-7979342510de" providerId="ADAL" clId="{8AF105A0-2EB2-477D-A1AA-1B762F78F4A7}" dt="2021-10-04T03:32:44.779" v="11046" actId="113"/>
          <ac:spMkLst>
            <pc:docMk/>
            <pc:sldMk cId="3350670636" sldId="283"/>
            <ac:spMk id="11" creationId="{7C260C27-1D7F-4C49-A17F-4D14BB947A2A}"/>
          </ac:spMkLst>
        </pc:spChg>
        <pc:spChg chg="add mod">
          <ac:chgData name="斉藤 徹" userId="33296064-e4da-4a39-8a9b-7979342510de" providerId="ADAL" clId="{8AF105A0-2EB2-477D-A1AA-1B762F78F4A7}" dt="2021-10-04T03:41:43.356" v="11288" actId="1035"/>
          <ac:spMkLst>
            <pc:docMk/>
            <pc:sldMk cId="3350670636" sldId="283"/>
            <ac:spMk id="12" creationId="{A0ABFB67-494B-44ED-B53D-24D628086A6A}"/>
          </ac:spMkLst>
        </pc:spChg>
        <pc:spChg chg="add mod">
          <ac:chgData name="斉藤 徹" userId="33296064-e4da-4a39-8a9b-7979342510de" providerId="ADAL" clId="{8AF105A0-2EB2-477D-A1AA-1B762F78F4A7}" dt="2021-10-04T03:38:28.995" v="11219" actId="1076"/>
          <ac:spMkLst>
            <pc:docMk/>
            <pc:sldMk cId="3350670636" sldId="283"/>
            <ac:spMk id="17" creationId="{5533BA40-809A-4B7C-B098-DDE362DC13B4}"/>
          </ac:spMkLst>
        </pc:spChg>
        <pc:spChg chg="add mod">
          <ac:chgData name="斉藤 徹" userId="33296064-e4da-4a39-8a9b-7979342510de" providerId="ADAL" clId="{8AF105A0-2EB2-477D-A1AA-1B762F78F4A7}" dt="2021-10-04T03:32:30.904" v="11042" actId="113"/>
          <ac:spMkLst>
            <pc:docMk/>
            <pc:sldMk cId="3350670636" sldId="283"/>
            <ac:spMk id="22" creationId="{54945BAE-B609-41DB-95C1-42BDCA9B4C13}"/>
          </ac:spMkLst>
        </pc:spChg>
        <pc:spChg chg="add mod">
          <ac:chgData name="斉藤 徹" userId="33296064-e4da-4a39-8a9b-7979342510de" providerId="ADAL" clId="{8AF105A0-2EB2-477D-A1AA-1B762F78F4A7}" dt="2021-10-04T03:40:53.924" v="11262" actId="1076"/>
          <ac:spMkLst>
            <pc:docMk/>
            <pc:sldMk cId="3350670636" sldId="283"/>
            <ac:spMk id="23" creationId="{E55CA3F6-5C9A-4ABC-B36B-D98F2C70870D}"/>
          </ac:spMkLst>
        </pc:spChg>
        <pc:spChg chg="add mod">
          <ac:chgData name="斉藤 徹" userId="33296064-e4da-4a39-8a9b-7979342510de" providerId="ADAL" clId="{8AF105A0-2EB2-477D-A1AA-1B762F78F4A7}" dt="2021-10-04T03:41:23.806" v="11278" actId="113"/>
          <ac:spMkLst>
            <pc:docMk/>
            <pc:sldMk cId="3350670636" sldId="283"/>
            <ac:spMk id="24" creationId="{2EF173E9-B21B-4A94-AE23-E4888D3F1C27}"/>
          </ac:spMkLst>
        </pc:spChg>
        <pc:spChg chg="add mod">
          <ac:chgData name="斉藤 徹" userId="33296064-e4da-4a39-8a9b-7979342510de" providerId="ADAL" clId="{8AF105A0-2EB2-477D-A1AA-1B762F78F4A7}" dt="2021-10-04T03:41:32.104" v="11284" actId="1035"/>
          <ac:spMkLst>
            <pc:docMk/>
            <pc:sldMk cId="3350670636" sldId="283"/>
            <ac:spMk id="25" creationId="{738E419C-D72F-4972-B086-06FFA05C9365}"/>
          </ac:spMkLst>
        </pc:spChg>
        <pc:spChg chg="add mod">
          <ac:chgData name="斉藤 徹" userId="33296064-e4da-4a39-8a9b-7979342510de" providerId="ADAL" clId="{8AF105A0-2EB2-477D-A1AA-1B762F78F4A7}" dt="2021-10-04T03:40:40.360" v="11258" actId="1076"/>
          <ac:spMkLst>
            <pc:docMk/>
            <pc:sldMk cId="3350670636" sldId="283"/>
            <ac:spMk id="26" creationId="{1AD254F9-2085-4A78-8D1A-4D6AA26F6C54}"/>
          </ac:spMkLst>
        </pc:spChg>
        <pc:spChg chg="add mod">
          <ac:chgData name="斉藤 徹" userId="33296064-e4da-4a39-8a9b-7979342510de" providerId="ADAL" clId="{8AF105A0-2EB2-477D-A1AA-1B762F78F4A7}" dt="2021-10-04T03:41:15.405" v="11276" actId="207"/>
          <ac:spMkLst>
            <pc:docMk/>
            <pc:sldMk cId="3350670636" sldId="283"/>
            <ac:spMk id="27" creationId="{79246E28-239C-4EB2-B944-8E5162656DF7}"/>
          </ac:spMkLst>
        </pc:spChg>
        <pc:picChg chg="add mod">
          <ac:chgData name="斉藤 徹" userId="33296064-e4da-4a39-8a9b-7979342510de" providerId="ADAL" clId="{8AF105A0-2EB2-477D-A1AA-1B762F78F4A7}" dt="2021-10-04T03:40:49.846" v="11261" actId="1076"/>
          <ac:picMkLst>
            <pc:docMk/>
            <pc:sldMk cId="3350670636" sldId="283"/>
            <ac:picMk id="5" creationId="{930F716C-9435-487E-B156-CFBA23E99F99}"/>
          </ac:picMkLst>
        </pc:picChg>
        <pc:cxnChg chg="add mod">
          <ac:chgData name="斉藤 徹" userId="33296064-e4da-4a39-8a9b-7979342510de" providerId="ADAL" clId="{8AF105A0-2EB2-477D-A1AA-1B762F78F4A7}" dt="2021-10-04T03:41:39.112" v="11286" actId="1035"/>
          <ac:cxnSpMkLst>
            <pc:docMk/>
            <pc:sldMk cId="3350670636" sldId="283"/>
            <ac:cxnSpMk id="8" creationId="{FAC00956-1611-490E-9910-9F146AE2259F}"/>
          </ac:cxnSpMkLst>
        </pc:cxnChg>
        <pc:cxnChg chg="add mod">
          <ac:chgData name="斉藤 徹" userId="33296064-e4da-4a39-8a9b-7979342510de" providerId="ADAL" clId="{8AF105A0-2EB2-477D-A1AA-1B762F78F4A7}" dt="2021-10-04T03:30:27.690" v="10993" actId="14100"/>
          <ac:cxnSpMkLst>
            <pc:docMk/>
            <pc:sldMk cId="3350670636" sldId="283"/>
            <ac:cxnSpMk id="13" creationId="{87E783C1-0934-4F0B-B2D5-B39740626154}"/>
          </ac:cxnSpMkLst>
        </pc:cxnChg>
        <pc:cxnChg chg="add mod">
          <ac:chgData name="斉藤 徹" userId="33296064-e4da-4a39-8a9b-7979342510de" providerId="ADAL" clId="{8AF105A0-2EB2-477D-A1AA-1B762F78F4A7}" dt="2021-10-04T03:41:43.356" v="11288" actId="1035"/>
          <ac:cxnSpMkLst>
            <pc:docMk/>
            <pc:sldMk cId="3350670636" sldId="283"/>
            <ac:cxnSpMk id="18" creationId="{151BAE50-660A-480F-932B-DA15E5C31DE6}"/>
          </ac:cxnSpMkLst>
        </pc:cxnChg>
      </pc:sldChg>
      <pc:sldChg chg="addSp delSp modSp new mod">
        <pc:chgData name="斉藤 徹" userId="33296064-e4da-4a39-8a9b-7979342510de" providerId="ADAL" clId="{8AF105A0-2EB2-477D-A1AA-1B762F78F4A7}" dt="2021-10-04T04:17:02.161" v="11856" actId="1076"/>
        <pc:sldMkLst>
          <pc:docMk/>
          <pc:sldMk cId="47257170" sldId="284"/>
        </pc:sldMkLst>
        <pc:spChg chg="mod">
          <ac:chgData name="斉藤 徹" userId="33296064-e4da-4a39-8a9b-7979342510de" providerId="ADAL" clId="{8AF105A0-2EB2-477D-A1AA-1B762F78F4A7}" dt="2021-10-04T03:52:46.209" v="11336" actId="20577"/>
          <ac:spMkLst>
            <pc:docMk/>
            <pc:sldMk cId="47257170" sldId="284"/>
            <ac:spMk id="2" creationId="{7116F279-E49C-47C6-9075-188F74945051}"/>
          </ac:spMkLst>
        </pc:spChg>
        <pc:spChg chg="mod">
          <ac:chgData name="斉藤 徹" userId="33296064-e4da-4a39-8a9b-7979342510de" providerId="ADAL" clId="{8AF105A0-2EB2-477D-A1AA-1B762F78F4A7}" dt="2021-10-04T04:16:51.600" v="11854" actId="1076"/>
          <ac:spMkLst>
            <pc:docMk/>
            <pc:sldMk cId="47257170" sldId="284"/>
            <ac:spMk id="3" creationId="{BC063D98-CD5D-4952-85D6-EE28EE82D6C6}"/>
          </ac:spMkLst>
        </pc:spChg>
        <pc:spChg chg="add mod topLvl">
          <ac:chgData name="斉藤 徹" userId="33296064-e4da-4a39-8a9b-7979342510de" providerId="ADAL" clId="{8AF105A0-2EB2-477D-A1AA-1B762F78F4A7}" dt="2021-10-04T04:15:46.994" v="11847" actId="164"/>
          <ac:spMkLst>
            <pc:docMk/>
            <pc:sldMk cId="47257170" sldId="284"/>
            <ac:spMk id="13" creationId="{8F735EC8-C833-4890-BBDA-25228C66C122}"/>
          </ac:spMkLst>
        </pc:spChg>
        <pc:spChg chg="add mod topLvl">
          <ac:chgData name="斉藤 徹" userId="33296064-e4da-4a39-8a9b-7979342510de" providerId="ADAL" clId="{8AF105A0-2EB2-477D-A1AA-1B762F78F4A7}" dt="2021-10-04T04:15:46.994" v="11847" actId="164"/>
          <ac:spMkLst>
            <pc:docMk/>
            <pc:sldMk cId="47257170" sldId="284"/>
            <ac:spMk id="14" creationId="{52739BC8-2DC3-4AB2-B491-4C57FA8DFF62}"/>
          </ac:spMkLst>
        </pc:spChg>
        <pc:spChg chg="add mod topLvl">
          <ac:chgData name="斉藤 徹" userId="33296064-e4da-4a39-8a9b-7979342510de" providerId="ADAL" clId="{8AF105A0-2EB2-477D-A1AA-1B762F78F4A7}" dt="2021-10-04T04:15:46.994" v="11847" actId="164"/>
          <ac:spMkLst>
            <pc:docMk/>
            <pc:sldMk cId="47257170" sldId="284"/>
            <ac:spMk id="15" creationId="{2FB2DEBA-FB92-4476-9CBC-F0CD4CF64F08}"/>
          </ac:spMkLst>
        </pc:spChg>
        <pc:spChg chg="add mod topLvl">
          <ac:chgData name="斉藤 徹" userId="33296064-e4da-4a39-8a9b-7979342510de" providerId="ADAL" clId="{8AF105A0-2EB2-477D-A1AA-1B762F78F4A7}" dt="2021-10-04T04:15:46.994" v="11847" actId="164"/>
          <ac:spMkLst>
            <pc:docMk/>
            <pc:sldMk cId="47257170" sldId="284"/>
            <ac:spMk id="27" creationId="{027842C9-4598-4993-9CA6-82DF9A6993F5}"/>
          </ac:spMkLst>
        </pc:spChg>
        <pc:spChg chg="add mod topLvl">
          <ac:chgData name="斉藤 徹" userId="33296064-e4da-4a39-8a9b-7979342510de" providerId="ADAL" clId="{8AF105A0-2EB2-477D-A1AA-1B762F78F4A7}" dt="2021-10-04T04:15:46.994" v="11847" actId="164"/>
          <ac:spMkLst>
            <pc:docMk/>
            <pc:sldMk cId="47257170" sldId="284"/>
            <ac:spMk id="28" creationId="{A5E19DC7-4A15-4DDD-8DCB-A61A36F072D0}"/>
          </ac:spMkLst>
        </pc:spChg>
        <pc:spChg chg="add mod topLvl">
          <ac:chgData name="斉藤 徹" userId="33296064-e4da-4a39-8a9b-7979342510de" providerId="ADAL" clId="{8AF105A0-2EB2-477D-A1AA-1B762F78F4A7}" dt="2021-10-04T04:15:46.994" v="11847" actId="164"/>
          <ac:spMkLst>
            <pc:docMk/>
            <pc:sldMk cId="47257170" sldId="284"/>
            <ac:spMk id="29" creationId="{E3924205-D9C7-4F7C-971C-3E170ED96499}"/>
          </ac:spMkLst>
        </pc:spChg>
        <pc:spChg chg="add mod topLvl">
          <ac:chgData name="斉藤 徹" userId="33296064-e4da-4a39-8a9b-7979342510de" providerId="ADAL" clId="{8AF105A0-2EB2-477D-A1AA-1B762F78F4A7}" dt="2021-10-04T04:15:46.994" v="11847" actId="164"/>
          <ac:spMkLst>
            <pc:docMk/>
            <pc:sldMk cId="47257170" sldId="284"/>
            <ac:spMk id="30" creationId="{96C88BF6-D185-4354-A430-FA3D96079E9A}"/>
          </ac:spMkLst>
        </pc:spChg>
        <pc:spChg chg="add mod topLvl">
          <ac:chgData name="斉藤 徹" userId="33296064-e4da-4a39-8a9b-7979342510de" providerId="ADAL" clId="{8AF105A0-2EB2-477D-A1AA-1B762F78F4A7}" dt="2021-10-04T04:15:46.994" v="11847" actId="164"/>
          <ac:spMkLst>
            <pc:docMk/>
            <pc:sldMk cId="47257170" sldId="284"/>
            <ac:spMk id="31" creationId="{DDDEE92E-F2A2-4BD4-9715-4DADB62DB825}"/>
          </ac:spMkLst>
        </pc:spChg>
        <pc:spChg chg="add mod topLvl">
          <ac:chgData name="斉藤 徹" userId="33296064-e4da-4a39-8a9b-7979342510de" providerId="ADAL" clId="{8AF105A0-2EB2-477D-A1AA-1B762F78F4A7}" dt="2021-10-04T04:15:46.994" v="11847" actId="164"/>
          <ac:spMkLst>
            <pc:docMk/>
            <pc:sldMk cId="47257170" sldId="284"/>
            <ac:spMk id="32" creationId="{A23A489D-5ACD-41F0-838F-D5A214AA65E9}"/>
          </ac:spMkLst>
        </pc:spChg>
        <pc:spChg chg="add mod topLvl">
          <ac:chgData name="斉藤 徹" userId="33296064-e4da-4a39-8a9b-7979342510de" providerId="ADAL" clId="{8AF105A0-2EB2-477D-A1AA-1B762F78F4A7}" dt="2021-10-04T04:15:46.994" v="11847" actId="164"/>
          <ac:spMkLst>
            <pc:docMk/>
            <pc:sldMk cId="47257170" sldId="284"/>
            <ac:spMk id="33" creationId="{E807A52E-292C-4442-9EE2-983407CABD69}"/>
          </ac:spMkLst>
        </pc:spChg>
        <pc:spChg chg="add mod topLvl">
          <ac:chgData name="斉藤 徹" userId="33296064-e4da-4a39-8a9b-7979342510de" providerId="ADAL" clId="{8AF105A0-2EB2-477D-A1AA-1B762F78F4A7}" dt="2021-10-04T04:15:46.994" v="11847" actId="164"/>
          <ac:spMkLst>
            <pc:docMk/>
            <pc:sldMk cId="47257170" sldId="284"/>
            <ac:spMk id="34" creationId="{AC42AE1B-76A8-43AD-BA8C-4C89C4F00B8C}"/>
          </ac:spMkLst>
        </pc:spChg>
        <pc:spChg chg="add mod">
          <ac:chgData name="斉藤 徹" userId="33296064-e4da-4a39-8a9b-7979342510de" providerId="ADAL" clId="{8AF105A0-2EB2-477D-A1AA-1B762F78F4A7}" dt="2021-10-04T04:17:02.161" v="11856" actId="1076"/>
          <ac:spMkLst>
            <pc:docMk/>
            <pc:sldMk cId="47257170" sldId="284"/>
            <ac:spMk id="35" creationId="{55A4519F-5A83-4C2D-A429-73434F40594F}"/>
          </ac:spMkLst>
        </pc:spChg>
        <pc:grpChg chg="add del mod">
          <ac:chgData name="斉藤 徹" userId="33296064-e4da-4a39-8a9b-7979342510de" providerId="ADAL" clId="{8AF105A0-2EB2-477D-A1AA-1B762F78F4A7}" dt="2021-10-04T04:15:25.856" v="11844" actId="165"/>
          <ac:grpSpMkLst>
            <pc:docMk/>
            <pc:sldMk cId="47257170" sldId="284"/>
            <ac:grpSpMk id="36" creationId="{2537F3EB-E7D3-41DB-A13E-4577E208FB5D}"/>
          </ac:grpSpMkLst>
        </pc:grpChg>
        <pc:grpChg chg="add mod">
          <ac:chgData name="斉藤 徹" userId="33296064-e4da-4a39-8a9b-7979342510de" providerId="ADAL" clId="{8AF105A0-2EB2-477D-A1AA-1B762F78F4A7}" dt="2021-10-04T04:16:58.397" v="11855" actId="1076"/>
          <ac:grpSpMkLst>
            <pc:docMk/>
            <pc:sldMk cId="47257170" sldId="284"/>
            <ac:grpSpMk id="37" creationId="{1801B9E8-E717-4479-BD39-085307BA9925}"/>
          </ac:grpSpMkLst>
        </pc:grpChg>
        <pc:picChg chg="add mod">
          <ac:chgData name="斉藤 徹" userId="33296064-e4da-4a39-8a9b-7979342510de" providerId="ADAL" clId="{8AF105A0-2EB2-477D-A1AA-1B762F78F4A7}" dt="2021-10-04T04:16:44.085" v="11852" actId="1076"/>
          <ac:picMkLst>
            <pc:docMk/>
            <pc:sldMk cId="47257170" sldId="284"/>
            <ac:picMk id="1026" creationId="{7F121BF1-7453-4EBB-9DB4-38676235C262}"/>
          </ac:picMkLst>
        </pc:picChg>
        <pc:cxnChg chg="add mod topLvl">
          <ac:chgData name="斉藤 徹" userId="33296064-e4da-4a39-8a9b-7979342510de" providerId="ADAL" clId="{8AF105A0-2EB2-477D-A1AA-1B762F78F4A7}" dt="2021-10-04T04:15:35.678" v="11846" actId="1076"/>
          <ac:cxnSpMkLst>
            <pc:docMk/>
            <pc:sldMk cId="47257170" sldId="284"/>
            <ac:cxnSpMk id="5" creationId="{3080D487-5B43-4137-A22B-9158A0490415}"/>
          </ac:cxnSpMkLst>
        </pc:cxnChg>
        <pc:cxnChg chg="add mod topLvl">
          <ac:chgData name="斉藤 徹" userId="33296064-e4da-4a39-8a9b-7979342510de" providerId="ADAL" clId="{8AF105A0-2EB2-477D-A1AA-1B762F78F4A7}" dt="2021-10-04T04:15:46.994" v="11847" actId="164"/>
          <ac:cxnSpMkLst>
            <pc:docMk/>
            <pc:sldMk cId="47257170" sldId="284"/>
            <ac:cxnSpMk id="7" creationId="{A519EDC2-B1F2-432E-AA82-EE5CE9F0D51C}"/>
          </ac:cxnSpMkLst>
        </pc:cxnChg>
        <pc:cxnChg chg="add mod topLvl">
          <ac:chgData name="斉藤 徹" userId="33296064-e4da-4a39-8a9b-7979342510de" providerId="ADAL" clId="{8AF105A0-2EB2-477D-A1AA-1B762F78F4A7}" dt="2021-10-04T04:15:46.994" v="11847" actId="164"/>
          <ac:cxnSpMkLst>
            <pc:docMk/>
            <pc:sldMk cId="47257170" sldId="284"/>
            <ac:cxnSpMk id="8" creationId="{3BF09546-6F54-4C31-B7BA-2DF370E2EF20}"/>
          </ac:cxnSpMkLst>
        </pc:cxnChg>
        <pc:cxnChg chg="add mod topLvl">
          <ac:chgData name="斉藤 徹" userId="33296064-e4da-4a39-8a9b-7979342510de" providerId="ADAL" clId="{8AF105A0-2EB2-477D-A1AA-1B762F78F4A7}" dt="2021-10-04T04:15:46.994" v="11847" actId="164"/>
          <ac:cxnSpMkLst>
            <pc:docMk/>
            <pc:sldMk cId="47257170" sldId="284"/>
            <ac:cxnSpMk id="10" creationId="{2FFC3F95-66A0-4629-A77E-372977BBCAC8}"/>
          </ac:cxnSpMkLst>
        </pc:cxnChg>
        <pc:cxnChg chg="add del mod">
          <ac:chgData name="斉藤 徹" userId="33296064-e4da-4a39-8a9b-7979342510de" providerId="ADAL" clId="{8AF105A0-2EB2-477D-A1AA-1B762F78F4A7}" dt="2021-10-04T03:58:55.537" v="11440" actId="21"/>
          <ac:cxnSpMkLst>
            <pc:docMk/>
            <pc:sldMk cId="47257170" sldId="284"/>
            <ac:cxnSpMk id="16" creationId="{721CB746-80DF-4F6B-A54C-6B730F30FFAA}"/>
          </ac:cxnSpMkLst>
        </pc:cxnChg>
        <pc:cxnChg chg="add mod topLvl">
          <ac:chgData name="斉藤 徹" userId="33296064-e4da-4a39-8a9b-7979342510de" providerId="ADAL" clId="{8AF105A0-2EB2-477D-A1AA-1B762F78F4A7}" dt="2021-10-04T04:15:46.994" v="11847" actId="164"/>
          <ac:cxnSpMkLst>
            <pc:docMk/>
            <pc:sldMk cId="47257170" sldId="284"/>
            <ac:cxnSpMk id="17" creationId="{AC46DBD1-1389-47F0-8997-85AAD019A1DF}"/>
          </ac:cxnSpMkLst>
        </pc:cxnChg>
        <pc:cxnChg chg="add mod topLvl">
          <ac:chgData name="斉藤 徹" userId="33296064-e4da-4a39-8a9b-7979342510de" providerId="ADAL" clId="{8AF105A0-2EB2-477D-A1AA-1B762F78F4A7}" dt="2021-10-04T04:15:46.994" v="11847" actId="164"/>
          <ac:cxnSpMkLst>
            <pc:docMk/>
            <pc:sldMk cId="47257170" sldId="284"/>
            <ac:cxnSpMk id="18" creationId="{CD0BCA5D-6D93-4D76-AEC2-95B87C5286FE}"/>
          </ac:cxnSpMkLst>
        </pc:cxnChg>
        <pc:cxnChg chg="add del mod">
          <ac:chgData name="斉藤 徹" userId="33296064-e4da-4a39-8a9b-7979342510de" providerId="ADAL" clId="{8AF105A0-2EB2-477D-A1AA-1B762F78F4A7}" dt="2021-10-04T03:58:48.619" v="11438" actId="21"/>
          <ac:cxnSpMkLst>
            <pc:docMk/>
            <pc:sldMk cId="47257170" sldId="284"/>
            <ac:cxnSpMk id="19" creationId="{17C9C425-8EDE-4702-AD44-F326AF4875EF}"/>
          </ac:cxnSpMkLst>
        </pc:cxnChg>
        <pc:cxnChg chg="add mod topLvl">
          <ac:chgData name="斉藤 徹" userId="33296064-e4da-4a39-8a9b-7979342510de" providerId="ADAL" clId="{8AF105A0-2EB2-477D-A1AA-1B762F78F4A7}" dt="2021-10-04T04:15:46.994" v="11847" actId="164"/>
          <ac:cxnSpMkLst>
            <pc:docMk/>
            <pc:sldMk cId="47257170" sldId="284"/>
            <ac:cxnSpMk id="20" creationId="{B16338A5-FDF1-40BE-84F2-F28A7C65E09F}"/>
          </ac:cxnSpMkLst>
        </pc:cxnChg>
        <pc:cxnChg chg="add mod topLvl">
          <ac:chgData name="斉藤 徹" userId="33296064-e4da-4a39-8a9b-7979342510de" providerId="ADAL" clId="{8AF105A0-2EB2-477D-A1AA-1B762F78F4A7}" dt="2021-10-04T04:15:46.994" v="11847" actId="164"/>
          <ac:cxnSpMkLst>
            <pc:docMk/>
            <pc:sldMk cId="47257170" sldId="284"/>
            <ac:cxnSpMk id="21" creationId="{C77B756C-9A82-4CE3-B749-F01FBACE9C71}"/>
          </ac:cxnSpMkLst>
        </pc:cxnChg>
        <pc:cxnChg chg="add mod topLvl">
          <ac:chgData name="斉藤 徹" userId="33296064-e4da-4a39-8a9b-7979342510de" providerId="ADAL" clId="{8AF105A0-2EB2-477D-A1AA-1B762F78F4A7}" dt="2021-10-04T04:15:46.994" v="11847" actId="164"/>
          <ac:cxnSpMkLst>
            <pc:docMk/>
            <pc:sldMk cId="47257170" sldId="284"/>
            <ac:cxnSpMk id="22" creationId="{ABAE94FC-517E-4677-937A-467B57E744DA}"/>
          </ac:cxnSpMkLst>
        </pc:cxnChg>
        <pc:cxnChg chg="add mod topLvl">
          <ac:chgData name="斉藤 徹" userId="33296064-e4da-4a39-8a9b-7979342510de" providerId="ADAL" clId="{8AF105A0-2EB2-477D-A1AA-1B762F78F4A7}" dt="2021-10-04T04:15:46.994" v="11847" actId="164"/>
          <ac:cxnSpMkLst>
            <pc:docMk/>
            <pc:sldMk cId="47257170" sldId="284"/>
            <ac:cxnSpMk id="23" creationId="{AE37894C-F50D-464C-B5BA-9423994A0FD9}"/>
          </ac:cxnSpMkLst>
        </pc:cxnChg>
        <pc:cxnChg chg="add mod topLvl">
          <ac:chgData name="斉藤 徹" userId="33296064-e4da-4a39-8a9b-7979342510de" providerId="ADAL" clId="{8AF105A0-2EB2-477D-A1AA-1B762F78F4A7}" dt="2021-10-04T04:15:46.994" v="11847" actId="164"/>
          <ac:cxnSpMkLst>
            <pc:docMk/>
            <pc:sldMk cId="47257170" sldId="284"/>
            <ac:cxnSpMk id="24" creationId="{6BEAD355-B68B-41FA-A7A4-75C6582B3C26}"/>
          </ac:cxnSpMkLst>
        </pc:cxnChg>
        <pc:cxnChg chg="add mod topLvl">
          <ac:chgData name="斉藤 徹" userId="33296064-e4da-4a39-8a9b-7979342510de" providerId="ADAL" clId="{8AF105A0-2EB2-477D-A1AA-1B762F78F4A7}" dt="2021-10-04T04:15:46.994" v="11847" actId="164"/>
          <ac:cxnSpMkLst>
            <pc:docMk/>
            <pc:sldMk cId="47257170" sldId="284"/>
            <ac:cxnSpMk id="25" creationId="{0FCAAE88-52D1-4755-93D0-3CAF7F0F5213}"/>
          </ac:cxnSpMkLst>
        </pc:cxnChg>
        <pc:cxnChg chg="add mod topLvl">
          <ac:chgData name="斉藤 徹" userId="33296064-e4da-4a39-8a9b-7979342510de" providerId="ADAL" clId="{8AF105A0-2EB2-477D-A1AA-1B762F78F4A7}" dt="2021-10-04T04:15:46.994" v="11847" actId="164"/>
          <ac:cxnSpMkLst>
            <pc:docMk/>
            <pc:sldMk cId="47257170" sldId="284"/>
            <ac:cxnSpMk id="26" creationId="{94667CDE-87B5-4294-977C-0DC9D90C684C}"/>
          </ac:cxnSpMkLst>
        </pc:cxnChg>
      </pc:sldChg>
      <pc:sldChg chg="addSp modSp new mod">
        <pc:chgData name="斉藤 徹" userId="33296064-e4da-4a39-8a9b-7979342510de" providerId="ADAL" clId="{8AF105A0-2EB2-477D-A1AA-1B762F78F4A7}" dt="2021-10-05T05:32:44.293" v="15082" actId="20577"/>
        <pc:sldMkLst>
          <pc:docMk/>
          <pc:sldMk cId="288251829" sldId="285"/>
        </pc:sldMkLst>
        <pc:spChg chg="mod">
          <ac:chgData name="斉藤 徹" userId="33296064-e4da-4a39-8a9b-7979342510de" providerId="ADAL" clId="{8AF105A0-2EB2-477D-A1AA-1B762F78F4A7}" dt="2021-10-04T05:28:30.695" v="11901" actId="20577"/>
          <ac:spMkLst>
            <pc:docMk/>
            <pc:sldMk cId="288251829" sldId="285"/>
            <ac:spMk id="2" creationId="{832CABA9-BD81-4F0F-B519-BEDF62D5D1A2}"/>
          </ac:spMkLst>
        </pc:spChg>
        <pc:spChg chg="mod">
          <ac:chgData name="斉藤 徹" userId="33296064-e4da-4a39-8a9b-7979342510de" providerId="ADAL" clId="{8AF105A0-2EB2-477D-A1AA-1B762F78F4A7}" dt="2021-10-04T05:44:41.022" v="12117" actId="20577"/>
          <ac:spMkLst>
            <pc:docMk/>
            <pc:sldMk cId="288251829" sldId="285"/>
            <ac:spMk id="3" creationId="{31B4387F-C03D-4284-BEE6-7DB11CD2A78A}"/>
          </ac:spMkLst>
        </pc:spChg>
        <pc:spChg chg="add mod">
          <ac:chgData name="斉藤 徹" userId="33296064-e4da-4a39-8a9b-7979342510de" providerId="ADAL" clId="{8AF105A0-2EB2-477D-A1AA-1B762F78F4A7}" dt="2021-10-05T05:32:44.293" v="15082" actId="20577"/>
          <ac:spMkLst>
            <pc:docMk/>
            <pc:sldMk cId="288251829" sldId="285"/>
            <ac:spMk id="4" creationId="{9AE14222-D139-46C2-A980-5409045F2807}"/>
          </ac:spMkLst>
        </pc:spChg>
      </pc:sldChg>
      <pc:sldChg chg="addSp delSp modSp new mod modAnim">
        <pc:chgData name="斉藤 徹" userId="33296064-e4da-4a39-8a9b-7979342510de" providerId="ADAL" clId="{8AF105A0-2EB2-477D-A1AA-1B762F78F4A7}" dt="2021-10-04T05:57:17.643" v="12563"/>
        <pc:sldMkLst>
          <pc:docMk/>
          <pc:sldMk cId="796233593" sldId="286"/>
        </pc:sldMkLst>
        <pc:spChg chg="mod">
          <ac:chgData name="斉藤 徹" userId="33296064-e4da-4a39-8a9b-7979342510de" providerId="ADAL" clId="{8AF105A0-2EB2-477D-A1AA-1B762F78F4A7}" dt="2021-10-04T05:51:09.301" v="12406" actId="20577"/>
          <ac:spMkLst>
            <pc:docMk/>
            <pc:sldMk cId="796233593" sldId="286"/>
            <ac:spMk id="2" creationId="{01E305F5-94EE-4629-AACC-E1BC6FE7CC11}"/>
          </ac:spMkLst>
        </pc:spChg>
        <pc:spChg chg="del mod">
          <ac:chgData name="斉藤 徹" userId="33296064-e4da-4a39-8a9b-7979342510de" providerId="ADAL" clId="{8AF105A0-2EB2-477D-A1AA-1B762F78F4A7}" dt="2021-10-04T05:45:49.963" v="12120" actId="3680"/>
          <ac:spMkLst>
            <pc:docMk/>
            <pc:sldMk cId="796233593" sldId="286"/>
            <ac:spMk id="3" creationId="{73DCF160-2D88-4BA1-B11C-224C283B3A9E}"/>
          </ac:spMkLst>
        </pc:spChg>
        <pc:spChg chg="add mod">
          <ac:chgData name="斉藤 徹" userId="33296064-e4da-4a39-8a9b-7979342510de" providerId="ADAL" clId="{8AF105A0-2EB2-477D-A1AA-1B762F78F4A7}" dt="2021-10-04T05:51:22.671" v="12407" actId="1076"/>
          <ac:spMkLst>
            <pc:docMk/>
            <pc:sldMk cId="796233593" sldId="286"/>
            <ac:spMk id="5" creationId="{DEDF890B-7BEA-422B-931C-D52B4D8736D8}"/>
          </ac:spMkLst>
        </pc:spChg>
        <pc:spChg chg="add mod">
          <ac:chgData name="斉藤 徹" userId="33296064-e4da-4a39-8a9b-7979342510de" providerId="ADAL" clId="{8AF105A0-2EB2-477D-A1AA-1B762F78F4A7}" dt="2021-10-04T05:49:46.536" v="12281" actId="1076"/>
          <ac:spMkLst>
            <pc:docMk/>
            <pc:sldMk cId="796233593" sldId="286"/>
            <ac:spMk id="6" creationId="{812A8044-E9E0-49BC-BD37-632FB6F22C97}"/>
          </ac:spMkLst>
        </pc:spChg>
        <pc:spChg chg="add mod">
          <ac:chgData name="斉藤 徹" userId="33296064-e4da-4a39-8a9b-7979342510de" providerId="ADAL" clId="{8AF105A0-2EB2-477D-A1AA-1B762F78F4A7}" dt="2021-10-04T05:50:05.572" v="12301" actId="20577"/>
          <ac:spMkLst>
            <pc:docMk/>
            <pc:sldMk cId="796233593" sldId="286"/>
            <ac:spMk id="7" creationId="{BC059ABC-CE77-4CF1-83E6-D77A5B15F96F}"/>
          </ac:spMkLst>
        </pc:spChg>
        <pc:spChg chg="add mod">
          <ac:chgData name="斉藤 徹" userId="33296064-e4da-4a39-8a9b-7979342510de" providerId="ADAL" clId="{8AF105A0-2EB2-477D-A1AA-1B762F78F4A7}" dt="2021-10-04T05:52:04.939" v="12479" actId="1076"/>
          <ac:spMkLst>
            <pc:docMk/>
            <pc:sldMk cId="796233593" sldId="286"/>
            <ac:spMk id="8" creationId="{809B08E1-04EA-4F07-9B2B-CB972EA63795}"/>
          </ac:spMkLst>
        </pc:spChg>
        <pc:spChg chg="add del mod">
          <ac:chgData name="斉藤 徹" userId="33296064-e4da-4a39-8a9b-7979342510de" providerId="ADAL" clId="{8AF105A0-2EB2-477D-A1AA-1B762F78F4A7}" dt="2021-10-04T05:57:17.643" v="12563"/>
          <ac:spMkLst>
            <pc:docMk/>
            <pc:sldMk cId="796233593" sldId="286"/>
            <ac:spMk id="9" creationId="{D977FD26-6682-4D3B-8229-15FE2E11FFDA}"/>
          </ac:spMkLst>
        </pc:spChg>
        <pc:graphicFrameChg chg="add mod ord modGraphic">
          <ac:chgData name="斉藤 徹" userId="33296064-e4da-4a39-8a9b-7979342510de" providerId="ADAL" clId="{8AF105A0-2EB2-477D-A1AA-1B762F78F4A7}" dt="2021-10-04T05:51:22.671" v="12407" actId="1076"/>
          <ac:graphicFrameMkLst>
            <pc:docMk/>
            <pc:sldMk cId="796233593" sldId="286"/>
            <ac:graphicFrameMk id="4" creationId="{3D668E71-7B17-406A-B513-9E9430C208EF}"/>
          </ac:graphicFrameMkLst>
        </pc:graphicFrameChg>
      </pc:sldChg>
      <pc:sldChg chg="addSp delSp modSp new mod modAnim">
        <pc:chgData name="斉藤 徹" userId="33296064-e4da-4a39-8a9b-7979342510de" providerId="ADAL" clId="{8AF105A0-2EB2-477D-A1AA-1B762F78F4A7}" dt="2021-10-05T05:35:06.468" v="15139" actId="20577"/>
        <pc:sldMkLst>
          <pc:docMk/>
          <pc:sldMk cId="1732003634" sldId="287"/>
        </pc:sldMkLst>
        <pc:spChg chg="mod">
          <ac:chgData name="斉藤 徹" userId="33296064-e4da-4a39-8a9b-7979342510de" providerId="ADAL" clId="{8AF105A0-2EB2-477D-A1AA-1B762F78F4A7}" dt="2021-10-04T06:13:25.037" v="12855" actId="20577"/>
          <ac:spMkLst>
            <pc:docMk/>
            <pc:sldMk cId="1732003634" sldId="287"/>
            <ac:spMk id="2" creationId="{D6B22F9F-DA81-4C7D-AFAE-36097D9777CC}"/>
          </ac:spMkLst>
        </pc:spChg>
        <pc:spChg chg="mod">
          <ac:chgData name="斉藤 徹" userId="33296064-e4da-4a39-8a9b-7979342510de" providerId="ADAL" clId="{8AF105A0-2EB2-477D-A1AA-1B762F78F4A7}" dt="2021-10-05T05:35:06.468" v="15139" actId="20577"/>
          <ac:spMkLst>
            <pc:docMk/>
            <pc:sldMk cId="1732003634" sldId="287"/>
            <ac:spMk id="3" creationId="{BB53E832-B0F2-4EF0-9A7E-2D2C0AB12DBA}"/>
          </ac:spMkLst>
        </pc:spChg>
        <pc:spChg chg="add mod">
          <ac:chgData name="斉藤 徹" userId="33296064-e4da-4a39-8a9b-7979342510de" providerId="ADAL" clId="{8AF105A0-2EB2-477D-A1AA-1B762F78F4A7}" dt="2021-10-04T06:25:29.197" v="13160" actId="207"/>
          <ac:spMkLst>
            <pc:docMk/>
            <pc:sldMk cId="1732003634" sldId="287"/>
            <ac:spMk id="4" creationId="{FF84447C-7E27-48A3-92E2-65AE010B3922}"/>
          </ac:spMkLst>
        </pc:spChg>
        <pc:spChg chg="add del mod">
          <ac:chgData name="斉藤 徹" userId="33296064-e4da-4a39-8a9b-7979342510de" providerId="ADAL" clId="{8AF105A0-2EB2-477D-A1AA-1B762F78F4A7}" dt="2021-10-04T05:57:50.115" v="12568" actId="21"/>
          <ac:spMkLst>
            <pc:docMk/>
            <pc:sldMk cId="1732003634" sldId="287"/>
            <ac:spMk id="5" creationId="{73C3585F-D300-47CB-84DC-D8E0698E291E}"/>
          </ac:spMkLst>
        </pc:spChg>
        <pc:spChg chg="add mod">
          <ac:chgData name="斉藤 徹" userId="33296064-e4da-4a39-8a9b-7979342510de" providerId="ADAL" clId="{8AF105A0-2EB2-477D-A1AA-1B762F78F4A7}" dt="2021-10-04T06:13:41.258" v="12859" actId="20577"/>
          <ac:spMkLst>
            <pc:docMk/>
            <pc:sldMk cId="1732003634" sldId="287"/>
            <ac:spMk id="7" creationId="{70381B59-ABC1-4CCD-9164-49CD638A0F48}"/>
          </ac:spMkLst>
        </pc:spChg>
        <pc:spChg chg="add mod">
          <ac:chgData name="斉藤 徹" userId="33296064-e4da-4a39-8a9b-7979342510de" providerId="ADAL" clId="{8AF105A0-2EB2-477D-A1AA-1B762F78F4A7}" dt="2021-10-04T05:58:27.118" v="12575" actId="1076"/>
          <ac:spMkLst>
            <pc:docMk/>
            <pc:sldMk cId="1732003634" sldId="287"/>
            <ac:spMk id="8" creationId="{22CA9CBC-D5DF-40C4-9135-BF174945BE8F}"/>
          </ac:spMkLst>
        </pc:spChg>
        <pc:spChg chg="add mod">
          <ac:chgData name="斉藤 徹" userId="33296064-e4da-4a39-8a9b-7979342510de" providerId="ADAL" clId="{8AF105A0-2EB2-477D-A1AA-1B762F78F4A7}" dt="2021-10-04T06:22:38.893" v="13128" actId="1076"/>
          <ac:spMkLst>
            <pc:docMk/>
            <pc:sldMk cId="1732003634" sldId="287"/>
            <ac:spMk id="9" creationId="{E6CCAA84-D16D-40A3-87F7-EA74F9818A9A}"/>
          </ac:spMkLst>
        </pc:spChg>
        <pc:spChg chg="add mod">
          <ac:chgData name="斉藤 徹" userId="33296064-e4da-4a39-8a9b-7979342510de" providerId="ADAL" clId="{8AF105A0-2EB2-477D-A1AA-1B762F78F4A7}" dt="2021-10-04T05:57:48.041" v="12567" actId="571"/>
          <ac:spMkLst>
            <pc:docMk/>
            <pc:sldMk cId="1732003634" sldId="287"/>
            <ac:spMk id="10" creationId="{42937007-A8E1-45E8-9064-06B6F2BBF1EE}"/>
          </ac:spMkLst>
        </pc:spChg>
        <pc:spChg chg="add mod">
          <ac:chgData name="斉藤 徹" userId="33296064-e4da-4a39-8a9b-7979342510de" providerId="ADAL" clId="{8AF105A0-2EB2-477D-A1AA-1B762F78F4A7}" dt="2021-10-04T05:59:13.535" v="12588" actId="1076"/>
          <ac:spMkLst>
            <pc:docMk/>
            <pc:sldMk cId="1732003634" sldId="287"/>
            <ac:spMk id="11" creationId="{92689275-33AD-4F41-84D3-A882E73BEF72}"/>
          </ac:spMkLst>
        </pc:spChg>
        <pc:spChg chg="add mod">
          <ac:chgData name="斉藤 徹" userId="33296064-e4da-4a39-8a9b-7979342510de" providerId="ADAL" clId="{8AF105A0-2EB2-477D-A1AA-1B762F78F4A7}" dt="2021-10-04T06:08:02.969" v="12671" actId="14100"/>
          <ac:spMkLst>
            <pc:docMk/>
            <pc:sldMk cId="1732003634" sldId="287"/>
            <ac:spMk id="13" creationId="{F30648BB-40AA-490D-A853-C7F67F172CF7}"/>
          </ac:spMkLst>
        </pc:spChg>
        <pc:spChg chg="add mod">
          <ac:chgData name="斉藤 徹" userId="33296064-e4da-4a39-8a9b-7979342510de" providerId="ADAL" clId="{8AF105A0-2EB2-477D-A1AA-1B762F78F4A7}" dt="2021-10-04T06:22:32.203" v="13127" actId="14100"/>
          <ac:spMkLst>
            <pc:docMk/>
            <pc:sldMk cId="1732003634" sldId="287"/>
            <ac:spMk id="14" creationId="{66B1F580-7FB2-4662-AB17-48EBA2AFD104}"/>
          </ac:spMkLst>
        </pc:spChg>
        <pc:spChg chg="add del mod">
          <ac:chgData name="斉藤 徹" userId="33296064-e4da-4a39-8a9b-7979342510de" providerId="ADAL" clId="{8AF105A0-2EB2-477D-A1AA-1B762F78F4A7}" dt="2021-10-04T06:13:30.689" v="12856" actId="21"/>
          <ac:spMkLst>
            <pc:docMk/>
            <pc:sldMk cId="1732003634" sldId="287"/>
            <ac:spMk id="15" creationId="{D4CE70C4-2A0C-4770-AAEA-96310F3FAA2B}"/>
          </ac:spMkLst>
        </pc:spChg>
        <pc:spChg chg="add del">
          <ac:chgData name="斉藤 徹" userId="33296064-e4da-4a39-8a9b-7979342510de" providerId="ADAL" clId="{8AF105A0-2EB2-477D-A1AA-1B762F78F4A7}" dt="2021-10-04T06:13:17.334" v="12850" actId="21"/>
          <ac:spMkLst>
            <pc:docMk/>
            <pc:sldMk cId="1732003634" sldId="287"/>
            <ac:spMk id="17" creationId="{6B4F93F1-D7B2-444D-86BC-808BBC52165A}"/>
          </ac:spMkLst>
        </pc:spChg>
        <pc:spChg chg="add mod">
          <ac:chgData name="斉藤 徹" userId="33296064-e4da-4a39-8a9b-7979342510de" providerId="ADAL" clId="{8AF105A0-2EB2-477D-A1AA-1B762F78F4A7}" dt="2021-10-04T06:23:02.186" v="13143" actId="20577"/>
          <ac:spMkLst>
            <pc:docMk/>
            <pc:sldMk cId="1732003634" sldId="287"/>
            <ac:spMk id="18" creationId="{A7C1EFF1-38BF-4770-8FA3-4A69E4318D4F}"/>
          </ac:spMkLst>
        </pc:spChg>
        <pc:graphicFrameChg chg="add mod modGraphic">
          <ac:chgData name="斉藤 徹" userId="33296064-e4da-4a39-8a9b-7979342510de" providerId="ADAL" clId="{8AF105A0-2EB2-477D-A1AA-1B762F78F4A7}" dt="2021-10-04T06:23:22.404" v="13158" actId="20577"/>
          <ac:graphicFrameMkLst>
            <pc:docMk/>
            <pc:sldMk cId="1732003634" sldId="287"/>
            <ac:graphicFrameMk id="6" creationId="{CCA996CF-C2EF-4F69-8D79-BA26F01C42AE}"/>
          </ac:graphicFrameMkLst>
        </pc:graphicFrameChg>
        <pc:graphicFrameChg chg="add mod modGraphic">
          <ac:chgData name="斉藤 徹" userId="33296064-e4da-4a39-8a9b-7979342510de" providerId="ADAL" clId="{8AF105A0-2EB2-477D-A1AA-1B762F78F4A7}" dt="2021-10-04T06:11:52.860" v="12847"/>
          <ac:graphicFrameMkLst>
            <pc:docMk/>
            <pc:sldMk cId="1732003634" sldId="287"/>
            <ac:graphicFrameMk id="12" creationId="{55ADE029-68FA-4FE9-B8B5-BFFC9BA7A99B}"/>
          </ac:graphicFrameMkLst>
        </pc:graphicFrameChg>
      </pc:sldChg>
      <pc:sldChg chg="delSp modSp add mod ord">
        <pc:chgData name="斉藤 徹" userId="33296064-e4da-4a39-8a9b-7979342510de" providerId="ADAL" clId="{8AF105A0-2EB2-477D-A1AA-1B762F78F4A7}" dt="2021-10-05T05:35:29.606" v="15141" actId="113"/>
        <pc:sldMkLst>
          <pc:docMk/>
          <pc:sldMk cId="3611545737" sldId="288"/>
        </pc:sldMkLst>
        <pc:spChg chg="mod">
          <ac:chgData name="斉藤 徹" userId="33296064-e4da-4a39-8a9b-7979342510de" providerId="ADAL" clId="{8AF105A0-2EB2-477D-A1AA-1B762F78F4A7}" dt="2021-10-05T05:35:29.606" v="15141" actId="113"/>
          <ac:spMkLst>
            <pc:docMk/>
            <pc:sldMk cId="3611545737" sldId="288"/>
            <ac:spMk id="3" creationId="{BB53E832-B0F2-4EF0-9A7E-2D2C0AB12DBA}"/>
          </ac:spMkLst>
        </pc:spChg>
        <pc:spChg chg="del mod">
          <ac:chgData name="斉藤 徹" userId="33296064-e4da-4a39-8a9b-7979342510de" providerId="ADAL" clId="{8AF105A0-2EB2-477D-A1AA-1B762F78F4A7}" dt="2021-10-05T05:33:50.186" v="15084" actId="21"/>
          <ac:spMkLst>
            <pc:docMk/>
            <pc:sldMk cId="3611545737" sldId="288"/>
            <ac:spMk id="17" creationId="{6B4F93F1-D7B2-444D-86BC-808BBC52165A}"/>
          </ac:spMkLst>
        </pc:spChg>
      </pc:sldChg>
      <pc:sldChg chg="addSp delSp modSp add mod modAnim">
        <pc:chgData name="斉藤 徹" userId="33296064-e4da-4a39-8a9b-7979342510de" providerId="ADAL" clId="{8AF105A0-2EB2-477D-A1AA-1B762F78F4A7}" dt="2021-10-05T05:58:06.190" v="15250" actId="1076"/>
        <pc:sldMkLst>
          <pc:docMk/>
          <pc:sldMk cId="944337100" sldId="289"/>
        </pc:sldMkLst>
        <pc:spChg chg="mod">
          <ac:chgData name="斉藤 徹" userId="33296064-e4da-4a39-8a9b-7979342510de" providerId="ADAL" clId="{8AF105A0-2EB2-477D-A1AA-1B762F78F4A7}" dt="2021-10-05T05:57:24.994" v="15249" actId="20577"/>
          <ac:spMkLst>
            <pc:docMk/>
            <pc:sldMk cId="944337100" sldId="289"/>
            <ac:spMk id="2" creationId="{D6B22F9F-DA81-4C7D-AFAE-36097D9777CC}"/>
          </ac:spMkLst>
        </pc:spChg>
        <pc:spChg chg="mod">
          <ac:chgData name="斉藤 徹" userId="33296064-e4da-4a39-8a9b-7979342510de" providerId="ADAL" clId="{8AF105A0-2EB2-477D-A1AA-1B762F78F4A7}" dt="2021-10-05T05:58:06.190" v="15250" actId="1076"/>
          <ac:spMkLst>
            <pc:docMk/>
            <pc:sldMk cId="944337100" sldId="289"/>
            <ac:spMk id="4" creationId="{FF84447C-7E27-48A3-92E2-65AE010B3922}"/>
          </ac:spMkLst>
        </pc:spChg>
        <pc:spChg chg="add mod ord">
          <ac:chgData name="斉藤 徹" userId="33296064-e4da-4a39-8a9b-7979342510de" providerId="ADAL" clId="{8AF105A0-2EB2-477D-A1AA-1B762F78F4A7}" dt="2021-10-04T07:54:30.596" v="14575" actId="14100"/>
          <ac:spMkLst>
            <pc:docMk/>
            <pc:sldMk cId="944337100" sldId="289"/>
            <ac:spMk id="5" creationId="{0E60A614-4231-49E5-B5AC-CEAA224DD42B}"/>
          </ac:spMkLst>
        </pc:spChg>
        <pc:spChg chg="mod">
          <ac:chgData name="斉藤 徹" userId="33296064-e4da-4a39-8a9b-7979342510de" providerId="ADAL" clId="{8AF105A0-2EB2-477D-A1AA-1B762F78F4A7}" dt="2021-10-04T07:27:23.971" v="13521" actId="1076"/>
          <ac:spMkLst>
            <pc:docMk/>
            <pc:sldMk cId="944337100" sldId="289"/>
            <ac:spMk id="7" creationId="{70381B59-ABC1-4CCD-9164-49CD638A0F48}"/>
          </ac:spMkLst>
        </pc:spChg>
        <pc:spChg chg="del">
          <ac:chgData name="斉藤 徹" userId="33296064-e4da-4a39-8a9b-7979342510de" providerId="ADAL" clId="{8AF105A0-2EB2-477D-A1AA-1B762F78F4A7}" dt="2021-10-04T06:29:49.154" v="13183" actId="21"/>
          <ac:spMkLst>
            <pc:docMk/>
            <pc:sldMk cId="944337100" sldId="289"/>
            <ac:spMk id="8" creationId="{22CA9CBC-D5DF-40C4-9135-BF174945BE8F}"/>
          </ac:spMkLst>
        </pc:spChg>
        <pc:spChg chg="del">
          <ac:chgData name="斉藤 徹" userId="33296064-e4da-4a39-8a9b-7979342510de" providerId="ADAL" clId="{8AF105A0-2EB2-477D-A1AA-1B762F78F4A7}" dt="2021-10-04T06:30:19.142" v="13205" actId="21"/>
          <ac:spMkLst>
            <pc:docMk/>
            <pc:sldMk cId="944337100" sldId="289"/>
            <ac:spMk id="9" creationId="{E6CCAA84-D16D-40A3-87F7-EA74F9818A9A}"/>
          </ac:spMkLst>
        </pc:spChg>
        <pc:spChg chg="mod">
          <ac:chgData name="斉藤 徹" userId="33296064-e4da-4a39-8a9b-7979342510de" providerId="ADAL" clId="{8AF105A0-2EB2-477D-A1AA-1B762F78F4A7}" dt="2021-10-04T07:27:23.971" v="13521" actId="1076"/>
          <ac:spMkLst>
            <pc:docMk/>
            <pc:sldMk cId="944337100" sldId="289"/>
            <ac:spMk id="10" creationId="{42937007-A8E1-45E8-9064-06B6F2BBF1EE}"/>
          </ac:spMkLst>
        </pc:spChg>
        <pc:spChg chg="mod">
          <ac:chgData name="斉藤 徹" userId="33296064-e4da-4a39-8a9b-7979342510de" providerId="ADAL" clId="{8AF105A0-2EB2-477D-A1AA-1B762F78F4A7}" dt="2021-10-04T07:27:36.216" v="13525" actId="1076"/>
          <ac:spMkLst>
            <pc:docMk/>
            <pc:sldMk cId="944337100" sldId="289"/>
            <ac:spMk id="11" creationId="{92689275-33AD-4F41-84D3-A882E73BEF72}"/>
          </ac:spMkLst>
        </pc:spChg>
        <pc:spChg chg="mod">
          <ac:chgData name="斉藤 徹" userId="33296064-e4da-4a39-8a9b-7979342510de" providerId="ADAL" clId="{8AF105A0-2EB2-477D-A1AA-1B762F78F4A7}" dt="2021-10-04T07:29:51.479" v="13553" actId="1076"/>
          <ac:spMkLst>
            <pc:docMk/>
            <pc:sldMk cId="944337100" sldId="289"/>
            <ac:spMk id="13" creationId="{F30648BB-40AA-490D-A853-C7F67F172CF7}"/>
          </ac:spMkLst>
        </pc:spChg>
        <pc:spChg chg="del">
          <ac:chgData name="斉藤 徹" userId="33296064-e4da-4a39-8a9b-7979342510de" providerId="ADAL" clId="{8AF105A0-2EB2-477D-A1AA-1B762F78F4A7}" dt="2021-10-04T06:30:21.253" v="13206" actId="21"/>
          <ac:spMkLst>
            <pc:docMk/>
            <pc:sldMk cId="944337100" sldId="289"/>
            <ac:spMk id="14" creationId="{66B1F580-7FB2-4662-AB17-48EBA2AFD104}"/>
          </ac:spMkLst>
        </pc:spChg>
        <pc:spChg chg="add mod">
          <ac:chgData name="斉藤 徹" userId="33296064-e4da-4a39-8a9b-7979342510de" providerId="ADAL" clId="{8AF105A0-2EB2-477D-A1AA-1B762F78F4A7}" dt="2021-10-04T07:25:13.481" v="13462" actId="1076"/>
          <ac:spMkLst>
            <pc:docMk/>
            <pc:sldMk cId="944337100" sldId="289"/>
            <ac:spMk id="15" creationId="{601537AF-A463-47E3-8F93-E4776A995D57}"/>
          </ac:spMkLst>
        </pc:spChg>
        <pc:spChg chg="add mod">
          <ac:chgData name="斉藤 徹" userId="33296064-e4da-4a39-8a9b-7979342510de" providerId="ADAL" clId="{8AF105A0-2EB2-477D-A1AA-1B762F78F4A7}" dt="2021-10-04T07:26:25.238" v="13516" actId="1076"/>
          <ac:spMkLst>
            <pc:docMk/>
            <pc:sldMk cId="944337100" sldId="289"/>
            <ac:spMk id="16" creationId="{568A3DE2-1093-4BED-B1EE-7548E4165ADA}"/>
          </ac:spMkLst>
        </pc:spChg>
        <pc:spChg chg="del mod">
          <ac:chgData name="斉藤 徹" userId="33296064-e4da-4a39-8a9b-7979342510de" providerId="ADAL" clId="{8AF105A0-2EB2-477D-A1AA-1B762F78F4A7}" dt="2021-10-04T06:29:27.160" v="13179" actId="21"/>
          <ac:spMkLst>
            <pc:docMk/>
            <pc:sldMk cId="944337100" sldId="289"/>
            <ac:spMk id="18" creationId="{A7C1EFF1-38BF-4770-8FA3-4A69E4318D4F}"/>
          </ac:spMkLst>
        </pc:spChg>
        <pc:spChg chg="add mod">
          <ac:chgData name="斉藤 徹" userId="33296064-e4da-4a39-8a9b-7979342510de" providerId="ADAL" clId="{8AF105A0-2EB2-477D-A1AA-1B762F78F4A7}" dt="2021-10-04T07:54:16.048" v="14574" actId="1076"/>
          <ac:spMkLst>
            <pc:docMk/>
            <pc:sldMk cId="944337100" sldId="289"/>
            <ac:spMk id="19" creationId="{2B7B2A57-4C65-4C8E-9AFF-ECCE2FE2C8CF}"/>
          </ac:spMkLst>
        </pc:spChg>
        <pc:spChg chg="add mod">
          <ac:chgData name="斉藤 徹" userId="33296064-e4da-4a39-8a9b-7979342510de" providerId="ADAL" clId="{8AF105A0-2EB2-477D-A1AA-1B762F78F4A7}" dt="2021-10-04T07:27:42.195" v="13526" actId="1076"/>
          <ac:spMkLst>
            <pc:docMk/>
            <pc:sldMk cId="944337100" sldId="289"/>
            <ac:spMk id="20" creationId="{8F07E74C-3DAF-4E80-9D0E-EA1751D383B6}"/>
          </ac:spMkLst>
        </pc:spChg>
        <pc:spChg chg="add mod">
          <ac:chgData name="斉藤 徹" userId="33296064-e4da-4a39-8a9b-7979342510de" providerId="ADAL" clId="{8AF105A0-2EB2-477D-A1AA-1B762F78F4A7}" dt="2021-10-04T07:26:13.294" v="13514" actId="688"/>
          <ac:spMkLst>
            <pc:docMk/>
            <pc:sldMk cId="944337100" sldId="289"/>
            <ac:spMk id="21" creationId="{451A03F3-5823-4249-9D92-EC1346054713}"/>
          </ac:spMkLst>
        </pc:spChg>
        <pc:spChg chg="add mod">
          <ac:chgData name="斉藤 徹" userId="33296064-e4da-4a39-8a9b-7979342510de" providerId="ADAL" clId="{8AF105A0-2EB2-477D-A1AA-1B762F78F4A7}" dt="2021-10-04T07:54:34.968" v="14576" actId="1076"/>
          <ac:spMkLst>
            <pc:docMk/>
            <pc:sldMk cId="944337100" sldId="289"/>
            <ac:spMk id="22" creationId="{D2778CCE-BFFB-4601-AEFF-E080B93C77F1}"/>
          </ac:spMkLst>
        </pc:spChg>
        <pc:spChg chg="add mod ord">
          <ac:chgData name="斉藤 徹" userId="33296064-e4da-4a39-8a9b-7979342510de" providerId="ADAL" clId="{8AF105A0-2EB2-477D-A1AA-1B762F78F4A7}" dt="2021-10-04T07:53:50.158" v="14573" actId="14100"/>
          <ac:spMkLst>
            <pc:docMk/>
            <pc:sldMk cId="944337100" sldId="289"/>
            <ac:spMk id="23" creationId="{46117EA8-648C-4477-B8B7-365D342EFEB2}"/>
          </ac:spMkLst>
        </pc:spChg>
        <pc:spChg chg="add mod">
          <ac:chgData name="斉藤 徹" userId="33296064-e4da-4a39-8a9b-7979342510de" providerId="ADAL" clId="{8AF105A0-2EB2-477D-A1AA-1B762F78F4A7}" dt="2021-10-04T07:30:37.254" v="13570" actId="1076"/>
          <ac:spMkLst>
            <pc:docMk/>
            <pc:sldMk cId="944337100" sldId="289"/>
            <ac:spMk id="24" creationId="{07739599-D145-4E50-BBE2-5AD03E625CFB}"/>
          </ac:spMkLst>
        </pc:spChg>
        <pc:spChg chg="add mod">
          <ac:chgData name="斉藤 徹" userId="33296064-e4da-4a39-8a9b-7979342510de" providerId="ADAL" clId="{8AF105A0-2EB2-477D-A1AA-1B762F78F4A7}" dt="2021-10-05T05:37:27.976" v="15217" actId="20577"/>
          <ac:spMkLst>
            <pc:docMk/>
            <pc:sldMk cId="944337100" sldId="289"/>
            <ac:spMk id="25" creationId="{72CE29B0-E5D6-4727-BAAE-075AF1B2DC93}"/>
          </ac:spMkLst>
        </pc:spChg>
        <pc:graphicFrameChg chg="mod">
          <ac:chgData name="斉藤 徹" userId="33296064-e4da-4a39-8a9b-7979342510de" providerId="ADAL" clId="{8AF105A0-2EB2-477D-A1AA-1B762F78F4A7}" dt="2021-10-04T07:27:23.971" v="13521" actId="1076"/>
          <ac:graphicFrameMkLst>
            <pc:docMk/>
            <pc:sldMk cId="944337100" sldId="289"/>
            <ac:graphicFrameMk id="6" creationId="{CCA996CF-C2EF-4F69-8D79-BA26F01C42AE}"/>
          </ac:graphicFrameMkLst>
        </pc:graphicFrameChg>
        <pc:graphicFrameChg chg="mod modGraphic">
          <ac:chgData name="斉藤 徹" userId="33296064-e4da-4a39-8a9b-7979342510de" providerId="ADAL" clId="{8AF105A0-2EB2-477D-A1AA-1B762F78F4A7}" dt="2021-10-04T07:23:42.779" v="13412" actId="1076"/>
          <ac:graphicFrameMkLst>
            <pc:docMk/>
            <pc:sldMk cId="944337100" sldId="289"/>
            <ac:graphicFrameMk id="12" creationId="{55ADE029-68FA-4FE9-B8B5-BFFC9BA7A99B}"/>
          </ac:graphicFrameMkLst>
        </pc:graphicFrameChg>
        <pc:graphicFrameChg chg="add mod modGraphic">
          <ac:chgData name="斉藤 徹" userId="33296064-e4da-4a39-8a9b-7979342510de" providerId="ADAL" clId="{8AF105A0-2EB2-477D-A1AA-1B762F78F4A7}" dt="2021-10-04T07:54:16.048" v="14574" actId="1076"/>
          <ac:graphicFrameMkLst>
            <pc:docMk/>
            <pc:sldMk cId="944337100" sldId="289"/>
            <ac:graphicFrameMk id="17" creationId="{54299A10-C30E-4040-8479-02F2DD823137}"/>
          </ac:graphicFrameMkLst>
        </pc:graphicFrameChg>
      </pc:sldChg>
      <pc:sldChg chg="addSp modSp new mod">
        <pc:chgData name="斉藤 徹" userId="33296064-e4da-4a39-8a9b-7979342510de" providerId="ADAL" clId="{8AF105A0-2EB2-477D-A1AA-1B762F78F4A7}" dt="2021-10-04T07:43:01.073" v="14181" actId="27636"/>
        <pc:sldMkLst>
          <pc:docMk/>
          <pc:sldMk cId="1135089932" sldId="290"/>
        </pc:sldMkLst>
        <pc:spChg chg="mod">
          <ac:chgData name="斉藤 徹" userId="33296064-e4da-4a39-8a9b-7979342510de" providerId="ADAL" clId="{8AF105A0-2EB2-477D-A1AA-1B762F78F4A7}" dt="2021-10-04T07:35:40.508" v="13882" actId="207"/>
          <ac:spMkLst>
            <pc:docMk/>
            <pc:sldMk cId="1135089932" sldId="290"/>
            <ac:spMk id="2" creationId="{D064343F-9ED5-4574-B50E-7F3A89597EF8}"/>
          </ac:spMkLst>
        </pc:spChg>
        <pc:spChg chg="mod">
          <ac:chgData name="斉藤 徹" userId="33296064-e4da-4a39-8a9b-7979342510de" providerId="ADAL" clId="{8AF105A0-2EB2-477D-A1AA-1B762F78F4A7}" dt="2021-10-04T07:43:01.073" v="14181" actId="27636"/>
          <ac:spMkLst>
            <pc:docMk/>
            <pc:sldMk cId="1135089932" sldId="290"/>
            <ac:spMk id="3" creationId="{F31F542C-7E27-4D9F-AC56-4B3B6A54B3A1}"/>
          </ac:spMkLst>
        </pc:spChg>
        <pc:spChg chg="add mod">
          <ac:chgData name="斉藤 徹" userId="33296064-e4da-4a39-8a9b-7979342510de" providerId="ADAL" clId="{8AF105A0-2EB2-477D-A1AA-1B762F78F4A7}" dt="2021-10-04T07:42:00.030" v="14130" actId="13926"/>
          <ac:spMkLst>
            <pc:docMk/>
            <pc:sldMk cId="1135089932" sldId="290"/>
            <ac:spMk id="4" creationId="{387AE3D5-202A-4347-9027-55700183B9B9}"/>
          </ac:spMkLst>
        </pc:spChg>
      </pc:sldChg>
      <pc:sldChg chg="addSp delSp modSp add mod">
        <pc:chgData name="斉藤 徹" userId="33296064-e4da-4a39-8a9b-7979342510de" providerId="ADAL" clId="{8AF105A0-2EB2-477D-A1AA-1B762F78F4A7}" dt="2021-10-04T07:52:41.856" v="14572" actId="403"/>
        <pc:sldMkLst>
          <pc:docMk/>
          <pc:sldMk cId="182367635" sldId="291"/>
        </pc:sldMkLst>
        <pc:spChg chg="mod">
          <ac:chgData name="斉藤 徹" userId="33296064-e4da-4a39-8a9b-7979342510de" providerId="ADAL" clId="{8AF105A0-2EB2-477D-A1AA-1B762F78F4A7}" dt="2021-10-04T07:43:44.246" v="14250" actId="20577"/>
          <ac:spMkLst>
            <pc:docMk/>
            <pc:sldMk cId="182367635" sldId="291"/>
            <ac:spMk id="2" creationId="{D064343F-9ED5-4574-B50E-7F3A89597EF8}"/>
          </ac:spMkLst>
        </pc:spChg>
        <pc:spChg chg="mod">
          <ac:chgData name="斉藤 徹" userId="33296064-e4da-4a39-8a9b-7979342510de" providerId="ADAL" clId="{8AF105A0-2EB2-477D-A1AA-1B762F78F4A7}" dt="2021-10-04T07:44:45.539" v="14349" actId="20577"/>
          <ac:spMkLst>
            <pc:docMk/>
            <pc:sldMk cId="182367635" sldId="291"/>
            <ac:spMk id="3" creationId="{F31F542C-7E27-4D9F-AC56-4B3B6A54B3A1}"/>
          </ac:spMkLst>
        </pc:spChg>
        <pc:spChg chg="del">
          <ac:chgData name="斉藤 徹" userId="33296064-e4da-4a39-8a9b-7979342510de" providerId="ADAL" clId="{8AF105A0-2EB2-477D-A1AA-1B762F78F4A7}" dt="2021-10-04T07:43:48.487" v="14251" actId="21"/>
          <ac:spMkLst>
            <pc:docMk/>
            <pc:sldMk cId="182367635" sldId="291"/>
            <ac:spMk id="4" creationId="{387AE3D5-202A-4347-9027-55700183B9B9}"/>
          </ac:spMkLst>
        </pc:spChg>
        <pc:graphicFrameChg chg="add mod modGraphic">
          <ac:chgData name="斉藤 徹" userId="33296064-e4da-4a39-8a9b-7979342510de" providerId="ADAL" clId="{8AF105A0-2EB2-477D-A1AA-1B762F78F4A7}" dt="2021-10-04T07:52:41.856" v="14572" actId="403"/>
          <ac:graphicFrameMkLst>
            <pc:docMk/>
            <pc:sldMk cId="182367635" sldId="291"/>
            <ac:graphicFrameMk id="5" creationId="{233FE40B-5FC7-4B14-A2A7-B2F61D2EB58C}"/>
          </ac:graphicFrameMkLst>
        </pc:graphicFrameChg>
      </pc:sldChg>
      <pc:sldChg chg="modSp new mod">
        <pc:chgData name="斉藤 徹" userId="33296064-e4da-4a39-8a9b-7979342510de" providerId="ADAL" clId="{8AF105A0-2EB2-477D-A1AA-1B762F78F4A7}" dt="2021-10-04T07:59:27.281" v="14928" actId="20577"/>
        <pc:sldMkLst>
          <pc:docMk/>
          <pc:sldMk cId="3810296356" sldId="292"/>
        </pc:sldMkLst>
        <pc:spChg chg="mod">
          <ac:chgData name="斉藤 徹" userId="33296064-e4da-4a39-8a9b-7979342510de" providerId="ADAL" clId="{8AF105A0-2EB2-477D-A1AA-1B762F78F4A7}" dt="2021-10-04T07:56:58.748" v="14601" actId="20577"/>
          <ac:spMkLst>
            <pc:docMk/>
            <pc:sldMk cId="3810296356" sldId="292"/>
            <ac:spMk id="2" creationId="{A163B4E1-D2CD-48AB-8C5A-7F9689017D2A}"/>
          </ac:spMkLst>
        </pc:spChg>
        <pc:spChg chg="mod">
          <ac:chgData name="斉藤 徹" userId="33296064-e4da-4a39-8a9b-7979342510de" providerId="ADAL" clId="{8AF105A0-2EB2-477D-A1AA-1B762F78F4A7}" dt="2021-10-04T07:59:27.281" v="14928" actId="20577"/>
          <ac:spMkLst>
            <pc:docMk/>
            <pc:sldMk cId="3810296356" sldId="292"/>
            <ac:spMk id="3" creationId="{739F8C2E-C46C-4D24-A1CD-B693349C1FAF}"/>
          </ac:spMkLst>
        </pc:spChg>
      </pc:sldChg>
      <pc:sldMasterChg chg="modSp modSldLayout">
        <pc:chgData name="斉藤 徹" userId="33296064-e4da-4a39-8a9b-7979342510de" providerId="ADAL" clId="{8AF105A0-2EB2-477D-A1AA-1B762F78F4A7}" dt="2021-09-30T08:17:48.846" v="0"/>
        <pc:sldMasterMkLst>
          <pc:docMk/>
          <pc:sldMasterMk cId="2907289730" sldId="2147483648"/>
        </pc:sldMasterMkLst>
        <pc:spChg chg="mod">
          <ac:chgData name="斉藤 徹" userId="33296064-e4da-4a39-8a9b-7979342510de" providerId="ADAL" clId="{8AF105A0-2EB2-477D-A1AA-1B762F78F4A7}" dt="2021-09-30T08:17:48.846" v="0"/>
          <ac:spMkLst>
            <pc:docMk/>
            <pc:sldMasterMk cId="2907289730" sldId="2147483648"/>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6" creationId="{00000000-0000-0000-0000-000000000000}"/>
          </ac:spMkLst>
        </pc:spChg>
        <pc:sldLayoutChg chg="modSp">
          <pc:chgData name="斉藤 徹" userId="33296064-e4da-4a39-8a9b-7979342510de" providerId="ADAL" clId="{8AF105A0-2EB2-477D-A1AA-1B762F78F4A7}" dt="2021-09-30T08:17:48.846" v="0"/>
          <pc:sldLayoutMkLst>
            <pc:docMk/>
            <pc:sldMasterMk cId="2907289730" sldId="2147483648"/>
            <pc:sldLayoutMk cId="3849106771" sldId="2147483649"/>
          </pc:sldLayoutMkLst>
          <pc:spChg chg="mod">
            <ac:chgData name="斉藤 徹" userId="33296064-e4da-4a39-8a9b-7979342510de" providerId="ADAL" clId="{8AF105A0-2EB2-477D-A1AA-1B762F78F4A7}" dt="2021-09-30T08:17:48.846" v="0"/>
            <ac:spMkLst>
              <pc:docMk/>
              <pc:sldMasterMk cId="2907289730" sldId="2147483648"/>
              <pc:sldLayoutMk cId="3849106771" sldId="214748364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49106771" sldId="2147483649"/>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4083904788" sldId="2147483651"/>
          </pc:sldLayoutMkLst>
          <pc:spChg chg="mod">
            <ac:chgData name="斉藤 徹" userId="33296064-e4da-4a39-8a9b-7979342510de" providerId="ADAL" clId="{8AF105A0-2EB2-477D-A1AA-1B762F78F4A7}" dt="2021-09-30T08:17:48.846" v="0"/>
            <ac:spMkLst>
              <pc:docMk/>
              <pc:sldMasterMk cId="2907289730" sldId="2147483648"/>
              <pc:sldLayoutMk cId="4083904788" sldId="2147483651"/>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4083904788" sldId="2147483651"/>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1395402986" sldId="2147483652"/>
          </pc:sldLayoutMkLst>
          <pc:spChg chg="mod">
            <ac:chgData name="斉藤 徹" userId="33296064-e4da-4a39-8a9b-7979342510de" providerId="ADAL" clId="{8AF105A0-2EB2-477D-A1AA-1B762F78F4A7}" dt="2021-09-30T08:17:48.846" v="0"/>
            <ac:spMkLst>
              <pc:docMk/>
              <pc:sldMasterMk cId="2907289730" sldId="2147483648"/>
              <pc:sldLayoutMk cId="1395402986" sldId="2147483652"/>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1395402986" sldId="2147483652"/>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797884901" sldId="2147483653"/>
          </pc:sldLayoutMkLst>
          <pc:spChg chg="mod">
            <ac:chgData name="斉藤 徹" userId="33296064-e4da-4a39-8a9b-7979342510de" providerId="ADAL" clId="{8AF105A0-2EB2-477D-A1AA-1B762F78F4A7}" dt="2021-09-30T08:17:48.846" v="0"/>
            <ac:spMkLst>
              <pc:docMk/>
              <pc:sldMasterMk cId="2907289730" sldId="2147483648"/>
              <pc:sldLayoutMk cId="797884901" sldId="2147483653"/>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6"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3888451093" sldId="2147483656"/>
          </pc:sldLayoutMkLst>
          <pc:spChg chg="mod">
            <ac:chgData name="斉藤 徹" userId="33296064-e4da-4a39-8a9b-7979342510de" providerId="ADAL" clId="{8AF105A0-2EB2-477D-A1AA-1B762F78F4A7}" dt="2021-09-30T08:17:48.846" v="0"/>
            <ac:spMkLst>
              <pc:docMk/>
              <pc:sldMasterMk cId="2907289730" sldId="2147483648"/>
              <pc:sldLayoutMk cId="3888451093" sldId="2147483656"/>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189387916" sldId="2147483657"/>
          </pc:sldLayoutMkLst>
          <pc:spChg chg="mod">
            <ac:chgData name="斉藤 徹" userId="33296064-e4da-4a39-8a9b-7979342510de" providerId="ADAL" clId="{8AF105A0-2EB2-477D-A1AA-1B762F78F4A7}" dt="2021-09-30T08:17:48.846" v="0"/>
            <ac:spMkLst>
              <pc:docMk/>
              <pc:sldMasterMk cId="2907289730" sldId="2147483648"/>
              <pc:sldLayoutMk cId="2189387916" sldId="2147483657"/>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950866720" sldId="2147483659"/>
          </pc:sldLayoutMkLst>
          <pc:spChg chg="mod">
            <ac:chgData name="斉藤 徹" userId="33296064-e4da-4a39-8a9b-7979342510de" providerId="ADAL" clId="{8AF105A0-2EB2-477D-A1AA-1B762F78F4A7}" dt="2021-09-30T08:17:48.846" v="0"/>
            <ac:spMkLst>
              <pc:docMk/>
              <pc:sldMasterMk cId="2907289730" sldId="2147483648"/>
              <pc:sldLayoutMk cId="2950866720" sldId="214748365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950866720" sldId="2147483659"/>
              <ac:spMk id="3" creationId="{00000000-0000-0000-0000-000000000000}"/>
            </ac:spMkLst>
          </pc:spChg>
        </pc:sldLayoutChg>
      </pc:sldMasterChg>
    </pc:docChg>
  </pc:docChgLst>
  <pc:docChgLst>
    <pc:chgData name="斉藤 徹_福井" userId="33296064-e4da-4a39-8a9b-7979342510de" providerId="ADAL" clId="{6B923092-91C4-4F41-A824-D8701946C8A0}"/>
    <pc:docChg chg="undo custSel addSld delSld modSld sldOrd">
      <pc:chgData name="斉藤 徹_福井" userId="33296064-e4da-4a39-8a9b-7979342510de" providerId="ADAL" clId="{6B923092-91C4-4F41-A824-D8701946C8A0}" dt="2022-09-30T00:33:14.924" v="6239"/>
      <pc:docMkLst>
        <pc:docMk/>
      </pc:docMkLst>
      <pc:sldChg chg="modSp mod">
        <pc:chgData name="斉藤 徹_福井" userId="33296064-e4da-4a39-8a9b-7979342510de" providerId="ADAL" clId="{6B923092-91C4-4F41-A824-D8701946C8A0}" dt="2022-09-28T01:18:19.580" v="5575" actId="403"/>
        <pc:sldMkLst>
          <pc:docMk/>
          <pc:sldMk cId="4124044449" sldId="257"/>
        </pc:sldMkLst>
        <pc:spChg chg="mod">
          <ac:chgData name="斉藤 徹_福井" userId="33296064-e4da-4a39-8a9b-7979342510de" providerId="ADAL" clId="{6B923092-91C4-4F41-A824-D8701946C8A0}" dt="2022-09-28T01:18:19.580" v="5575" actId="403"/>
          <ac:spMkLst>
            <pc:docMk/>
            <pc:sldMk cId="4124044449" sldId="257"/>
            <ac:spMk id="2" creationId="{C8819F2A-6BF0-4D05-9172-1334EA153FEB}"/>
          </ac:spMkLst>
        </pc:spChg>
        <pc:spChg chg="mod">
          <ac:chgData name="斉藤 徹_福井" userId="33296064-e4da-4a39-8a9b-7979342510de" providerId="ADAL" clId="{6B923092-91C4-4F41-A824-D8701946C8A0}" dt="2022-09-27T04:35:33.377" v="3961" actId="20577"/>
          <ac:spMkLst>
            <pc:docMk/>
            <pc:sldMk cId="4124044449" sldId="257"/>
            <ac:spMk id="3" creationId="{19459BD4-3A46-4BE0-857C-18218BDE387F}"/>
          </ac:spMkLst>
        </pc:spChg>
        <pc:picChg chg="mod">
          <ac:chgData name="斉藤 徹_福井" userId="33296064-e4da-4a39-8a9b-7979342510de" providerId="ADAL" clId="{6B923092-91C4-4F41-A824-D8701946C8A0}" dt="2022-09-28T01:18:08.883" v="5572" actId="14100"/>
          <ac:picMkLst>
            <pc:docMk/>
            <pc:sldMk cId="4124044449" sldId="257"/>
            <ac:picMk id="5" creationId="{F12A0AD8-27E5-416F-B6E9-A9E917B990AF}"/>
          </ac:picMkLst>
        </pc:picChg>
      </pc:sldChg>
      <pc:sldChg chg="modSp mod">
        <pc:chgData name="斉藤 徹_福井" userId="33296064-e4da-4a39-8a9b-7979342510de" providerId="ADAL" clId="{6B923092-91C4-4F41-A824-D8701946C8A0}" dt="2022-09-27T04:45:29.085" v="3963" actId="14100"/>
        <pc:sldMkLst>
          <pc:docMk/>
          <pc:sldMk cId="3622523096" sldId="261"/>
        </pc:sldMkLst>
        <pc:spChg chg="mod">
          <ac:chgData name="斉藤 徹_福井" userId="33296064-e4da-4a39-8a9b-7979342510de" providerId="ADAL" clId="{6B923092-91C4-4F41-A824-D8701946C8A0}" dt="2022-09-27T04:45:29.085" v="3963" actId="14100"/>
          <ac:spMkLst>
            <pc:docMk/>
            <pc:sldMk cId="3622523096" sldId="261"/>
            <ac:spMk id="6" creationId="{CEA4B302-D532-4319-84D2-273A8B288B50}"/>
          </ac:spMkLst>
        </pc:spChg>
      </pc:sldChg>
      <pc:sldChg chg="modSp mod">
        <pc:chgData name="斉藤 徹_福井" userId="33296064-e4da-4a39-8a9b-7979342510de" providerId="ADAL" clId="{6B923092-91C4-4F41-A824-D8701946C8A0}" dt="2022-09-27T04:46:04.981" v="3969" actId="20577"/>
        <pc:sldMkLst>
          <pc:docMk/>
          <pc:sldMk cId="2193880277" sldId="262"/>
        </pc:sldMkLst>
        <pc:spChg chg="mod">
          <ac:chgData name="斉藤 徹_福井" userId="33296064-e4da-4a39-8a9b-7979342510de" providerId="ADAL" clId="{6B923092-91C4-4F41-A824-D8701946C8A0}" dt="2022-09-26T01:28:13.392" v="32" actId="207"/>
          <ac:spMkLst>
            <pc:docMk/>
            <pc:sldMk cId="2193880277" sldId="262"/>
            <ac:spMk id="12" creationId="{5081209F-AB7D-4696-A7DD-738B5EEEC862}"/>
          </ac:spMkLst>
        </pc:spChg>
        <pc:spChg chg="mod">
          <ac:chgData name="斉藤 徹_福井" userId="33296064-e4da-4a39-8a9b-7979342510de" providerId="ADAL" clId="{6B923092-91C4-4F41-A824-D8701946C8A0}" dt="2022-09-27T04:46:04.981" v="3969" actId="20577"/>
          <ac:spMkLst>
            <pc:docMk/>
            <pc:sldMk cId="2193880277" sldId="262"/>
            <ac:spMk id="23" creationId="{E8B20BBC-F66D-47B1-B2A1-9BCB851A0BBD}"/>
          </ac:spMkLst>
        </pc:spChg>
      </pc:sldChg>
      <pc:sldChg chg="modSp mod">
        <pc:chgData name="斉藤 徹_福井" userId="33296064-e4da-4a39-8a9b-7979342510de" providerId="ADAL" clId="{6B923092-91C4-4F41-A824-D8701946C8A0}" dt="2022-09-27T04:47:57.152" v="3971" actId="113"/>
        <pc:sldMkLst>
          <pc:docMk/>
          <pc:sldMk cId="2942151250" sldId="264"/>
        </pc:sldMkLst>
        <pc:spChg chg="mod">
          <ac:chgData name="斉藤 徹_福井" userId="33296064-e4da-4a39-8a9b-7979342510de" providerId="ADAL" clId="{6B923092-91C4-4F41-A824-D8701946C8A0}" dt="2022-09-27T04:47:57.152" v="3971" actId="113"/>
          <ac:spMkLst>
            <pc:docMk/>
            <pc:sldMk cId="2942151250" sldId="264"/>
            <ac:spMk id="42" creationId="{4157136A-ABA1-45A4-A37B-ACB49E98FCFB}"/>
          </ac:spMkLst>
        </pc:spChg>
      </pc:sldChg>
      <pc:sldChg chg="addSp modSp mod">
        <pc:chgData name="斉藤 徹_福井" userId="33296064-e4da-4a39-8a9b-7979342510de" providerId="ADAL" clId="{6B923092-91C4-4F41-A824-D8701946C8A0}" dt="2022-09-26T04:40:54.638" v="914" actId="947"/>
        <pc:sldMkLst>
          <pc:docMk/>
          <pc:sldMk cId="2349275622" sldId="265"/>
        </pc:sldMkLst>
        <pc:spChg chg="mod">
          <ac:chgData name="斉藤 徹_福井" userId="33296064-e4da-4a39-8a9b-7979342510de" providerId="ADAL" clId="{6B923092-91C4-4F41-A824-D8701946C8A0}" dt="2022-09-26T04:40:54.638" v="914" actId="947"/>
          <ac:spMkLst>
            <pc:docMk/>
            <pc:sldMk cId="2349275622" sldId="265"/>
            <ac:spMk id="2" creationId="{3933B2FD-668F-4012-9D40-735B5002DCE4}"/>
          </ac:spMkLst>
        </pc:spChg>
        <pc:spChg chg="mod">
          <ac:chgData name="斉藤 徹_福井" userId="33296064-e4da-4a39-8a9b-7979342510de" providerId="ADAL" clId="{6B923092-91C4-4F41-A824-D8701946C8A0}" dt="2022-09-26T04:38:27.904" v="884" actId="1076"/>
          <ac:spMkLst>
            <pc:docMk/>
            <pc:sldMk cId="2349275622" sldId="265"/>
            <ac:spMk id="12" creationId="{9DF3E178-356D-4DCD-83CB-94D572469E6B}"/>
          </ac:spMkLst>
        </pc:spChg>
        <pc:spChg chg="mod">
          <ac:chgData name="斉藤 徹_福井" userId="33296064-e4da-4a39-8a9b-7979342510de" providerId="ADAL" clId="{6B923092-91C4-4F41-A824-D8701946C8A0}" dt="2022-09-26T04:38:27.904" v="884" actId="1076"/>
          <ac:spMkLst>
            <pc:docMk/>
            <pc:sldMk cId="2349275622" sldId="265"/>
            <ac:spMk id="13" creationId="{264D51F8-0ACF-4CDC-8238-0D0DDBA10945}"/>
          </ac:spMkLst>
        </pc:spChg>
        <pc:spChg chg="mod">
          <ac:chgData name="斉藤 徹_福井" userId="33296064-e4da-4a39-8a9b-7979342510de" providerId="ADAL" clId="{6B923092-91C4-4F41-A824-D8701946C8A0}" dt="2022-09-26T04:38:27.904" v="884" actId="1076"/>
          <ac:spMkLst>
            <pc:docMk/>
            <pc:sldMk cId="2349275622" sldId="265"/>
            <ac:spMk id="14" creationId="{988B0A85-0583-4C33-8672-16DE808B35E6}"/>
          </ac:spMkLst>
        </pc:spChg>
        <pc:spChg chg="mod">
          <ac:chgData name="斉藤 徹_福井" userId="33296064-e4da-4a39-8a9b-7979342510de" providerId="ADAL" clId="{6B923092-91C4-4F41-A824-D8701946C8A0}" dt="2022-09-26T04:38:27.904" v="884" actId="1076"/>
          <ac:spMkLst>
            <pc:docMk/>
            <pc:sldMk cId="2349275622" sldId="265"/>
            <ac:spMk id="15" creationId="{C59A9A64-7F38-487D-9792-2E497D5035C7}"/>
          </ac:spMkLst>
        </pc:spChg>
        <pc:spChg chg="mod">
          <ac:chgData name="斉藤 徹_福井" userId="33296064-e4da-4a39-8a9b-7979342510de" providerId="ADAL" clId="{6B923092-91C4-4F41-A824-D8701946C8A0}" dt="2022-09-26T04:39:32.128" v="910" actId="14100"/>
          <ac:spMkLst>
            <pc:docMk/>
            <pc:sldMk cId="2349275622" sldId="265"/>
            <ac:spMk id="16" creationId="{3FE04C07-879E-4641-B7B9-454B0E16097F}"/>
          </ac:spMkLst>
        </pc:spChg>
        <pc:spChg chg="mod">
          <ac:chgData name="斉藤 徹_福井" userId="33296064-e4da-4a39-8a9b-7979342510de" providerId="ADAL" clId="{6B923092-91C4-4F41-A824-D8701946C8A0}" dt="2022-09-26T04:38:27.904" v="884" actId="1076"/>
          <ac:spMkLst>
            <pc:docMk/>
            <pc:sldMk cId="2349275622" sldId="265"/>
            <ac:spMk id="17" creationId="{E7840A40-870C-4C16-A181-F123FF0E9B69}"/>
          </ac:spMkLst>
        </pc:spChg>
        <pc:spChg chg="add mod">
          <ac:chgData name="斉藤 徹_福井" userId="33296064-e4da-4a39-8a9b-7979342510de" providerId="ADAL" clId="{6B923092-91C4-4F41-A824-D8701946C8A0}" dt="2022-09-26T04:40:18.761" v="913" actId="2711"/>
          <ac:spMkLst>
            <pc:docMk/>
            <pc:sldMk cId="2349275622" sldId="265"/>
            <ac:spMk id="23" creationId="{AD6E95DB-5D19-A0F8-3983-DB85156DBACA}"/>
          </ac:spMkLst>
        </pc:spChg>
        <pc:cxnChg chg="mod">
          <ac:chgData name="斉藤 徹_福井" userId="33296064-e4da-4a39-8a9b-7979342510de" providerId="ADAL" clId="{6B923092-91C4-4F41-A824-D8701946C8A0}" dt="2022-09-26T04:38:33.005" v="885" actId="14100"/>
          <ac:cxnSpMkLst>
            <pc:docMk/>
            <pc:sldMk cId="2349275622" sldId="265"/>
            <ac:cxnSpMk id="21" creationId="{918A5CBA-DAB1-4DBC-B574-DAFB82F602FB}"/>
          </ac:cxnSpMkLst>
        </pc:cxnChg>
        <pc:cxnChg chg="mod">
          <ac:chgData name="斉藤 徹_福井" userId="33296064-e4da-4a39-8a9b-7979342510de" providerId="ADAL" clId="{6B923092-91C4-4F41-A824-D8701946C8A0}" dt="2022-09-26T04:38:37.077" v="886" actId="14100"/>
          <ac:cxnSpMkLst>
            <pc:docMk/>
            <pc:sldMk cId="2349275622" sldId="265"/>
            <ac:cxnSpMk id="22" creationId="{470747CB-7283-4D0C-A855-8466E9CF3E38}"/>
          </ac:cxnSpMkLst>
        </pc:cxnChg>
        <pc:cxnChg chg="mod">
          <ac:chgData name="斉藤 徹_福井" userId="33296064-e4da-4a39-8a9b-7979342510de" providerId="ADAL" clId="{6B923092-91C4-4F41-A824-D8701946C8A0}" dt="2022-09-26T04:38:42.643" v="887" actId="14100"/>
          <ac:cxnSpMkLst>
            <pc:docMk/>
            <pc:sldMk cId="2349275622" sldId="265"/>
            <ac:cxnSpMk id="24" creationId="{67A6548E-B3E4-49DE-99E4-C783F2E042A1}"/>
          </ac:cxnSpMkLst>
        </pc:cxnChg>
      </pc:sldChg>
      <pc:sldChg chg="addSp modSp mod">
        <pc:chgData name="斉藤 徹_福井" userId="33296064-e4da-4a39-8a9b-7979342510de" providerId="ADAL" clId="{6B923092-91C4-4F41-A824-D8701946C8A0}" dt="2022-09-28T01:17:42.971" v="5571" actId="403"/>
        <pc:sldMkLst>
          <pc:docMk/>
          <pc:sldMk cId="2082995621" sldId="266"/>
        </pc:sldMkLst>
        <pc:spChg chg="mod">
          <ac:chgData name="斉藤 徹_福井" userId="33296064-e4da-4a39-8a9b-7979342510de" providerId="ADAL" clId="{6B923092-91C4-4F41-A824-D8701946C8A0}" dt="2022-09-28T01:17:42.971" v="5571" actId="403"/>
          <ac:spMkLst>
            <pc:docMk/>
            <pc:sldMk cId="2082995621" sldId="266"/>
            <ac:spMk id="2" creationId="{775AEC68-46E0-4185-B629-154F2460700C}"/>
          </ac:spMkLst>
        </pc:spChg>
        <pc:picChg chg="add mod">
          <ac:chgData name="斉藤 徹_福井" userId="33296064-e4da-4a39-8a9b-7979342510de" providerId="ADAL" clId="{6B923092-91C4-4F41-A824-D8701946C8A0}" dt="2022-09-28T01:13:14.980" v="5528" actId="1076"/>
          <ac:picMkLst>
            <pc:docMk/>
            <pc:sldMk cId="2082995621" sldId="266"/>
            <ac:picMk id="15362" creationId="{67EA0ED0-44B2-8109-8667-6AE85FDA3517}"/>
          </ac:picMkLst>
        </pc:picChg>
      </pc:sldChg>
      <pc:sldChg chg="del">
        <pc:chgData name="斉藤 徹_福井" userId="33296064-e4da-4a39-8a9b-7979342510de" providerId="ADAL" clId="{6B923092-91C4-4F41-A824-D8701946C8A0}" dt="2022-09-27T01:08:22.606" v="2205" actId="2696"/>
        <pc:sldMkLst>
          <pc:docMk/>
          <pc:sldMk cId="2031657395" sldId="267"/>
        </pc:sldMkLst>
      </pc:sldChg>
      <pc:sldChg chg="del">
        <pc:chgData name="斉藤 徹_福井" userId="33296064-e4da-4a39-8a9b-7979342510de" providerId="ADAL" clId="{6B923092-91C4-4F41-A824-D8701946C8A0}" dt="2022-09-27T01:08:22.606" v="2205" actId="2696"/>
        <pc:sldMkLst>
          <pc:docMk/>
          <pc:sldMk cId="1787609081" sldId="268"/>
        </pc:sldMkLst>
      </pc:sldChg>
      <pc:sldChg chg="del">
        <pc:chgData name="斉藤 徹_福井" userId="33296064-e4da-4a39-8a9b-7979342510de" providerId="ADAL" clId="{6B923092-91C4-4F41-A824-D8701946C8A0}" dt="2022-09-27T01:08:22.606" v="2205" actId="2696"/>
        <pc:sldMkLst>
          <pc:docMk/>
          <pc:sldMk cId="3155619710" sldId="269"/>
        </pc:sldMkLst>
      </pc:sldChg>
      <pc:sldChg chg="del">
        <pc:chgData name="斉藤 徹_福井" userId="33296064-e4da-4a39-8a9b-7979342510de" providerId="ADAL" clId="{6B923092-91C4-4F41-A824-D8701946C8A0}" dt="2022-09-27T01:08:22.606" v="2205" actId="2696"/>
        <pc:sldMkLst>
          <pc:docMk/>
          <pc:sldMk cId="1877036818" sldId="270"/>
        </pc:sldMkLst>
      </pc:sldChg>
      <pc:sldChg chg="del">
        <pc:chgData name="斉藤 徹_福井" userId="33296064-e4da-4a39-8a9b-7979342510de" providerId="ADAL" clId="{6B923092-91C4-4F41-A824-D8701946C8A0}" dt="2022-09-27T01:08:22.606" v="2205" actId="2696"/>
        <pc:sldMkLst>
          <pc:docMk/>
          <pc:sldMk cId="73137160" sldId="271"/>
        </pc:sldMkLst>
      </pc:sldChg>
      <pc:sldChg chg="del">
        <pc:chgData name="斉藤 徹_福井" userId="33296064-e4da-4a39-8a9b-7979342510de" providerId="ADAL" clId="{6B923092-91C4-4F41-A824-D8701946C8A0}" dt="2022-09-27T01:08:22.606" v="2205" actId="2696"/>
        <pc:sldMkLst>
          <pc:docMk/>
          <pc:sldMk cId="1716326221" sldId="272"/>
        </pc:sldMkLst>
      </pc:sldChg>
      <pc:sldChg chg="del">
        <pc:chgData name="斉藤 徹_福井" userId="33296064-e4da-4a39-8a9b-7979342510de" providerId="ADAL" clId="{6B923092-91C4-4F41-A824-D8701946C8A0}" dt="2022-09-27T01:08:22.606" v="2205" actId="2696"/>
        <pc:sldMkLst>
          <pc:docMk/>
          <pc:sldMk cId="775380575" sldId="273"/>
        </pc:sldMkLst>
      </pc:sldChg>
      <pc:sldChg chg="del">
        <pc:chgData name="斉藤 徹_福井" userId="33296064-e4da-4a39-8a9b-7979342510de" providerId="ADAL" clId="{6B923092-91C4-4F41-A824-D8701946C8A0}" dt="2022-09-27T01:08:22.606" v="2205" actId="2696"/>
        <pc:sldMkLst>
          <pc:docMk/>
          <pc:sldMk cId="4001767486" sldId="274"/>
        </pc:sldMkLst>
      </pc:sldChg>
      <pc:sldChg chg="del">
        <pc:chgData name="斉藤 徹_福井" userId="33296064-e4da-4a39-8a9b-7979342510de" providerId="ADAL" clId="{6B923092-91C4-4F41-A824-D8701946C8A0}" dt="2022-09-27T01:08:22.606" v="2205" actId="2696"/>
        <pc:sldMkLst>
          <pc:docMk/>
          <pc:sldMk cId="1573822593" sldId="275"/>
        </pc:sldMkLst>
      </pc:sldChg>
      <pc:sldChg chg="del">
        <pc:chgData name="斉藤 徹_福井" userId="33296064-e4da-4a39-8a9b-7979342510de" providerId="ADAL" clId="{6B923092-91C4-4F41-A824-D8701946C8A0}" dt="2022-09-27T01:08:22.606" v="2205" actId="2696"/>
        <pc:sldMkLst>
          <pc:docMk/>
          <pc:sldMk cId="1650095800" sldId="276"/>
        </pc:sldMkLst>
      </pc:sldChg>
      <pc:sldChg chg="addSp delSp modSp">
        <pc:chgData name="斉藤 徹_福井" userId="33296064-e4da-4a39-8a9b-7979342510de" providerId="ADAL" clId="{6B923092-91C4-4F41-A824-D8701946C8A0}" dt="2022-09-30T00:32:20.172" v="6237" actId="21"/>
        <pc:sldMkLst>
          <pc:docMk/>
          <pc:sldMk cId="512010088" sldId="277"/>
        </pc:sldMkLst>
        <pc:picChg chg="add mod">
          <ac:chgData name="斉藤 徹_福井" userId="33296064-e4da-4a39-8a9b-7979342510de" providerId="ADAL" clId="{6B923092-91C4-4F41-A824-D8701946C8A0}" dt="2022-09-30T00:32:18.506" v="6236"/>
          <ac:picMkLst>
            <pc:docMk/>
            <pc:sldMk cId="512010088" sldId="277"/>
            <ac:picMk id="6" creationId="{2F4CA6FE-B59A-40F1-1D4A-8B5A24FCE8D9}"/>
          </ac:picMkLst>
        </pc:picChg>
        <pc:picChg chg="del">
          <ac:chgData name="斉藤 徹_福井" userId="33296064-e4da-4a39-8a9b-7979342510de" providerId="ADAL" clId="{6B923092-91C4-4F41-A824-D8701946C8A0}" dt="2022-09-30T00:32:20.172" v="6237" actId="21"/>
          <ac:picMkLst>
            <pc:docMk/>
            <pc:sldMk cId="512010088" sldId="277"/>
            <ac:picMk id="3074" creationId="{1299035B-F9B4-40E2-9E1E-654BF6069BCA}"/>
          </ac:picMkLst>
        </pc:picChg>
      </pc:sldChg>
      <pc:sldChg chg="addSp modSp mod">
        <pc:chgData name="斉藤 徹_福井" userId="33296064-e4da-4a39-8a9b-7979342510de" providerId="ADAL" clId="{6B923092-91C4-4F41-A824-D8701946C8A0}" dt="2022-09-28T01:17:02.997" v="5562" actId="403"/>
        <pc:sldMkLst>
          <pc:docMk/>
          <pc:sldMk cId="352377012" sldId="278"/>
        </pc:sldMkLst>
        <pc:spChg chg="mod">
          <ac:chgData name="斉藤 徹_福井" userId="33296064-e4da-4a39-8a9b-7979342510de" providerId="ADAL" clId="{6B923092-91C4-4F41-A824-D8701946C8A0}" dt="2022-09-28T01:17:02.997" v="5562" actId="403"/>
          <ac:spMkLst>
            <pc:docMk/>
            <pc:sldMk cId="352377012" sldId="278"/>
            <ac:spMk id="2" creationId="{027F0837-F8BE-45A0-A307-A1D33F213B31}"/>
          </ac:spMkLst>
        </pc:spChg>
        <pc:spChg chg="mod">
          <ac:chgData name="斉藤 徹_福井" userId="33296064-e4da-4a39-8a9b-7979342510de" providerId="ADAL" clId="{6B923092-91C4-4F41-A824-D8701946C8A0}" dt="2022-09-28T01:12:23.754" v="5524" actId="403"/>
          <ac:spMkLst>
            <pc:docMk/>
            <pc:sldMk cId="352377012" sldId="278"/>
            <ac:spMk id="3" creationId="{04F5B614-A196-408E-8E56-4685AF29B2FD}"/>
          </ac:spMkLst>
        </pc:spChg>
        <pc:picChg chg="add mod">
          <ac:chgData name="斉藤 徹_福井" userId="33296064-e4da-4a39-8a9b-7979342510de" providerId="ADAL" clId="{6B923092-91C4-4F41-A824-D8701946C8A0}" dt="2022-09-28T01:12:01.611" v="5521" actId="1076"/>
          <ac:picMkLst>
            <pc:docMk/>
            <pc:sldMk cId="352377012" sldId="278"/>
            <ac:picMk id="9218" creationId="{31657C45-C206-83CD-2054-020D40D5995A}"/>
          </ac:picMkLst>
        </pc:picChg>
      </pc:sldChg>
      <pc:sldChg chg="modSp mod">
        <pc:chgData name="斉藤 徹_福井" userId="33296064-e4da-4a39-8a9b-7979342510de" providerId="ADAL" clId="{6B923092-91C4-4F41-A824-D8701946C8A0}" dt="2022-09-27T03:42:48.546" v="2223" actId="2711"/>
        <pc:sldMkLst>
          <pc:docMk/>
          <pc:sldMk cId="3739845804" sldId="279"/>
        </pc:sldMkLst>
        <pc:spChg chg="mod">
          <ac:chgData name="斉藤 徹_福井" userId="33296064-e4da-4a39-8a9b-7979342510de" providerId="ADAL" clId="{6B923092-91C4-4F41-A824-D8701946C8A0}" dt="2022-09-27T03:42:48.546" v="2223" actId="2711"/>
          <ac:spMkLst>
            <pc:docMk/>
            <pc:sldMk cId="3739845804" sldId="279"/>
            <ac:spMk id="21" creationId="{19CCD082-8B85-4E6F-A4C6-44F69564984B}"/>
          </ac:spMkLst>
        </pc:spChg>
      </pc:sldChg>
      <pc:sldChg chg="delSp modSp mod">
        <pc:chgData name="斉藤 徹_福井" userId="33296064-e4da-4a39-8a9b-7979342510de" providerId="ADAL" clId="{6B923092-91C4-4F41-A824-D8701946C8A0}" dt="2022-09-27T01:06:21.460" v="2204" actId="1076"/>
        <pc:sldMkLst>
          <pc:docMk/>
          <pc:sldMk cId="3082936382" sldId="281"/>
        </pc:sldMkLst>
        <pc:spChg chg="del">
          <ac:chgData name="斉藤 徹_福井" userId="33296064-e4da-4a39-8a9b-7979342510de" providerId="ADAL" clId="{6B923092-91C4-4F41-A824-D8701946C8A0}" dt="2022-09-27T01:06:10.585" v="2203" actId="21"/>
          <ac:spMkLst>
            <pc:docMk/>
            <pc:sldMk cId="3082936382" sldId="281"/>
            <ac:spMk id="3" creationId="{D7CDA51F-186A-4812-A45E-E99D01F09FC9}"/>
          </ac:spMkLst>
        </pc:spChg>
        <pc:spChg chg="mod">
          <ac:chgData name="斉藤 徹_福井" userId="33296064-e4da-4a39-8a9b-7979342510de" providerId="ADAL" clId="{6B923092-91C4-4F41-A824-D8701946C8A0}" dt="2022-09-27T01:06:21.460" v="2204" actId="1076"/>
          <ac:spMkLst>
            <pc:docMk/>
            <pc:sldMk cId="3082936382" sldId="281"/>
            <ac:spMk id="4" creationId="{48002FDA-73C1-45EC-83DC-CA978D9F45D8}"/>
          </ac:spMkLst>
        </pc:spChg>
      </pc:sldChg>
      <pc:sldChg chg="addSp delSp modSp del modAnim">
        <pc:chgData name="斉藤 徹_福井" userId="33296064-e4da-4a39-8a9b-7979342510de" providerId="ADAL" clId="{6B923092-91C4-4F41-A824-D8701946C8A0}" dt="2022-09-30T00:31:07.195" v="6232" actId="2696"/>
        <pc:sldMkLst>
          <pc:docMk/>
          <pc:sldMk cId="3350670636" sldId="283"/>
        </pc:sldMkLst>
        <pc:spChg chg="add del mod">
          <ac:chgData name="斉藤 徹_福井" userId="33296064-e4da-4a39-8a9b-7979342510de" providerId="ADAL" clId="{6B923092-91C4-4F41-A824-D8701946C8A0}" dt="2022-09-29T23:58:59.253" v="5967"/>
          <ac:spMkLst>
            <pc:docMk/>
            <pc:sldMk cId="3350670636" sldId="283"/>
            <ac:spMk id="19" creationId="{D5570127-17E5-C4B3-5865-6C7034E5523F}"/>
          </ac:spMkLst>
        </pc:spChg>
      </pc:sldChg>
      <pc:sldChg chg="modSp mod">
        <pc:chgData name="斉藤 徹_福井" userId="33296064-e4da-4a39-8a9b-7979342510de" providerId="ADAL" clId="{6B923092-91C4-4F41-A824-D8701946C8A0}" dt="2022-09-28T01:40:50.421" v="5958" actId="207"/>
        <pc:sldMkLst>
          <pc:docMk/>
          <pc:sldMk cId="47257170" sldId="284"/>
        </pc:sldMkLst>
        <pc:spChg chg="mod">
          <ac:chgData name="斉藤 徹_福井" userId="33296064-e4da-4a39-8a9b-7979342510de" providerId="ADAL" clId="{6B923092-91C4-4F41-A824-D8701946C8A0}" dt="2022-09-28T01:40:50.421" v="5958" actId="207"/>
          <ac:spMkLst>
            <pc:docMk/>
            <pc:sldMk cId="47257170" sldId="284"/>
            <ac:spMk id="35" creationId="{55A4519F-5A83-4C2D-A429-73434F40594F}"/>
          </ac:spMkLst>
        </pc:spChg>
      </pc:sldChg>
      <pc:sldChg chg="modSp mod">
        <pc:chgData name="斉藤 徹_福井" userId="33296064-e4da-4a39-8a9b-7979342510de" providerId="ADAL" clId="{6B923092-91C4-4F41-A824-D8701946C8A0}" dt="2022-09-27T01:13:53.682" v="2221" actId="20577"/>
        <pc:sldMkLst>
          <pc:docMk/>
          <pc:sldMk cId="288251829" sldId="285"/>
        </pc:sldMkLst>
        <pc:spChg chg="mod">
          <ac:chgData name="斉藤 徹_福井" userId="33296064-e4da-4a39-8a9b-7979342510de" providerId="ADAL" clId="{6B923092-91C4-4F41-A824-D8701946C8A0}" dt="2022-09-27T01:13:53.682" v="2221" actId="20577"/>
          <ac:spMkLst>
            <pc:docMk/>
            <pc:sldMk cId="288251829" sldId="285"/>
            <ac:spMk id="3" creationId="{31B4387F-C03D-4284-BEE6-7DB11CD2A78A}"/>
          </ac:spMkLst>
        </pc:spChg>
      </pc:sldChg>
      <pc:sldChg chg="delSp mod">
        <pc:chgData name="斉藤 徹_福井" userId="33296064-e4da-4a39-8a9b-7979342510de" providerId="ADAL" clId="{6B923092-91C4-4F41-A824-D8701946C8A0}" dt="2022-09-27T01:14:52.675" v="2222" actId="21"/>
        <pc:sldMkLst>
          <pc:docMk/>
          <pc:sldMk cId="944337100" sldId="289"/>
        </pc:sldMkLst>
        <pc:spChg chg="del">
          <ac:chgData name="斉藤 徹_福井" userId="33296064-e4da-4a39-8a9b-7979342510de" providerId="ADAL" clId="{6B923092-91C4-4F41-A824-D8701946C8A0}" dt="2022-09-27T01:14:52.675" v="2222" actId="21"/>
          <ac:spMkLst>
            <pc:docMk/>
            <pc:sldMk cId="944337100" sldId="289"/>
            <ac:spMk id="3" creationId="{BB53E832-B0F2-4EF0-9A7E-2D2C0AB12DBA}"/>
          </ac:spMkLst>
        </pc:spChg>
      </pc:sldChg>
      <pc:sldChg chg="modSp mod">
        <pc:chgData name="斉藤 徹_福井" userId="33296064-e4da-4a39-8a9b-7979342510de" providerId="ADAL" clId="{6B923092-91C4-4F41-A824-D8701946C8A0}" dt="2022-09-28T01:30:13.317" v="5896" actId="2711"/>
        <pc:sldMkLst>
          <pc:docMk/>
          <pc:sldMk cId="3810296356" sldId="292"/>
        </pc:sldMkLst>
        <pc:spChg chg="mod">
          <ac:chgData name="斉藤 徹_福井" userId="33296064-e4da-4a39-8a9b-7979342510de" providerId="ADAL" clId="{6B923092-91C4-4F41-A824-D8701946C8A0}" dt="2022-09-28T01:30:13.317" v="5896" actId="2711"/>
          <ac:spMkLst>
            <pc:docMk/>
            <pc:sldMk cId="3810296356" sldId="292"/>
            <ac:spMk id="2" creationId="{A163B4E1-D2CD-48AB-8C5A-7F9689017D2A}"/>
          </ac:spMkLst>
        </pc:spChg>
        <pc:spChg chg="mod">
          <ac:chgData name="斉藤 徹_福井" userId="33296064-e4da-4a39-8a9b-7979342510de" providerId="ADAL" clId="{6B923092-91C4-4F41-A824-D8701946C8A0}" dt="2022-09-28T01:21:55.194" v="5599" actId="20577"/>
          <ac:spMkLst>
            <pc:docMk/>
            <pc:sldMk cId="3810296356" sldId="292"/>
            <ac:spMk id="3" creationId="{739F8C2E-C46C-4D24-A1CD-B693349C1FAF}"/>
          </ac:spMkLst>
        </pc:spChg>
      </pc:sldChg>
      <pc:sldChg chg="add del">
        <pc:chgData name="斉藤 徹_福井" userId="33296064-e4da-4a39-8a9b-7979342510de" providerId="ADAL" clId="{6B923092-91C4-4F41-A824-D8701946C8A0}" dt="2022-09-26T01:57:32.638" v="45"/>
        <pc:sldMkLst>
          <pc:docMk/>
          <pc:sldMk cId="2415171196" sldId="293"/>
        </pc:sldMkLst>
      </pc:sldChg>
      <pc:sldChg chg="new del">
        <pc:chgData name="斉藤 徹_福井" userId="33296064-e4da-4a39-8a9b-7979342510de" providerId="ADAL" clId="{6B923092-91C4-4F41-A824-D8701946C8A0}" dt="2022-09-26T01:57:27.625" v="43" actId="2696"/>
        <pc:sldMkLst>
          <pc:docMk/>
          <pc:sldMk cId="3028967202" sldId="293"/>
        </pc:sldMkLst>
      </pc:sldChg>
      <pc:sldChg chg="addSp delSp modSp new mod">
        <pc:chgData name="斉藤 徹_福井" userId="33296064-e4da-4a39-8a9b-7979342510de" providerId="ADAL" clId="{6B923092-91C4-4F41-A824-D8701946C8A0}" dt="2022-09-26T02:29:19.812" v="881" actId="14100"/>
        <pc:sldMkLst>
          <pc:docMk/>
          <pc:sldMk cId="3734460925" sldId="294"/>
        </pc:sldMkLst>
        <pc:spChg chg="mod">
          <ac:chgData name="斉藤 徹_福井" userId="33296064-e4da-4a39-8a9b-7979342510de" providerId="ADAL" clId="{6B923092-91C4-4F41-A824-D8701946C8A0}" dt="2022-09-26T01:58:31.525" v="52" actId="1076"/>
          <ac:spMkLst>
            <pc:docMk/>
            <pc:sldMk cId="3734460925" sldId="294"/>
            <ac:spMk id="2" creationId="{ABB3BBEC-859B-1226-C0DD-9464052D94B2}"/>
          </ac:spMkLst>
        </pc:spChg>
        <pc:spChg chg="mod">
          <ac:chgData name="斉藤 徹_福井" userId="33296064-e4da-4a39-8a9b-7979342510de" providerId="ADAL" clId="{6B923092-91C4-4F41-A824-D8701946C8A0}" dt="2022-09-26T02:29:09.761" v="879" actId="1076"/>
          <ac:spMkLst>
            <pc:docMk/>
            <pc:sldMk cId="3734460925" sldId="294"/>
            <ac:spMk id="3" creationId="{2A731167-EFC1-BAEC-DC87-B1EB569DD7ED}"/>
          </ac:spMkLst>
        </pc:spChg>
        <pc:spChg chg="add mod">
          <ac:chgData name="斉藤 徹_福井" userId="33296064-e4da-4a39-8a9b-7979342510de" providerId="ADAL" clId="{6B923092-91C4-4F41-A824-D8701946C8A0}" dt="2022-09-26T02:29:09.761" v="879" actId="1076"/>
          <ac:spMkLst>
            <pc:docMk/>
            <pc:sldMk cId="3734460925" sldId="294"/>
            <ac:spMk id="10" creationId="{30FFFF07-FD86-2C9E-B41F-340F087B2E18}"/>
          </ac:spMkLst>
        </pc:spChg>
        <pc:spChg chg="add mod">
          <ac:chgData name="斉藤 徹_福井" userId="33296064-e4da-4a39-8a9b-7979342510de" providerId="ADAL" clId="{6B923092-91C4-4F41-A824-D8701946C8A0}" dt="2022-09-26T02:29:09.761" v="879" actId="1076"/>
          <ac:spMkLst>
            <pc:docMk/>
            <pc:sldMk cId="3734460925" sldId="294"/>
            <ac:spMk id="11" creationId="{9E5A6923-D4C2-1CAE-4287-6711B2A77FD7}"/>
          </ac:spMkLst>
        </pc:spChg>
        <pc:spChg chg="add mod">
          <ac:chgData name="斉藤 徹_福井" userId="33296064-e4da-4a39-8a9b-7979342510de" providerId="ADAL" clId="{6B923092-91C4-4F41-A824-D8701946C8A0}" dt="2022-09-26T02:29:09.761" v="879" actId="1076"/>
          <ac:spMkLst>
            <pc:docMk/>
            <pc:sldMk cId="3734460925" sldId="294"/>
            <ac:spMk id="12" creationId="{30D122EC-D4B4-B6EF-62B9-C1E8EC048CAD}"/>
          </ac:spMkLst>
        </pc:spChg>
        <pc:spChg chg="add mod ord">
          <ac:chgData name="斉藤 徹_福井" userId="33296064-e4da-4a39-8a9b-7979342510de" providerId="ADAL" clId="{6B923092-91C4-4F41-A824-D8701946C8A0}" dt="2022-09-26T02:29:09.761" v="879" actId="1076"/>
          <ac:spMkLst>
            <pc:docMk/>
            <pc:sldMk cId="3734460925" sldId="294"/>
            <ac:spMk id="13" creationId="{E1B5BA85-2837-7231-799B-F32645F660C3}"/>
          </ac:spMkLst>
        </pc:spChg>
        <pc:spChg chg="add mod">
          <ac:chgData name="斉藤 徹_福井" userId="33296064-e4da-4a39-8a9b-7979342510de" providerId="ADAL" clId="{6B923092-91C4-4F41-A824-D8701946C8A0}" dt="2022-09-26T02:29:09.761" v="879" actId="1076"/>
          <ac:spMkLst>
            <pc:docMk/>
            <pc:sldMk cId="3734460925" sldId="294"/>
            <ac:spMk id="14" creationId="{2F74DB41-F547-1302-0411-84B3169957DB}"/>
          </ac:spMkLst>
        </pc:spChg>
        <pc:spChg chg="add mod">
          <ac:chgData name="斉藤 徹_福井" userId="33296064-e4da-4a39-8a9b-7979342510de" providerId="ADAL" clId="{6B923092-91C4-4F41-A824-D8701946C8A0}" dt="2022-09-26T02:29:19.812" v="881" actId="14100"/>
          <ac:spMkLst>
            <pc:docMk/>
            <pc:sldMk cId="3734460925" sldId="294"/>
            <ac:spMk id="19" creationId="{8BD504FA-EB13-5461-742D-7C06B7FD9F97}"/>
          </ac:spMkLst>
        </pc:spChg>
        <pc:picChg chg="add mod">
          <ac:chgData name="斉藤 徹_福井" userId="33296064-e4da-4a39-8a9b-7979342510de" providerId="ADAL" clId="{6B923092-91C4-4F41-A824-D8701946C8A0}" dt="2022-09-26T02:29:09.761" v="879" actId="1076"/>
          <ac:picMkLst>
            <pc:docMk/>
            <pc:sldMk cId="3734460925" sldId="294"/>
            <ac:picMk id="5" creationId="{A1516E4A-21F8-BB34-FA9D-FF5A37F1FCBE}"/>
          </ac:picMkLst>
        </pc:picChg>
        <pc:picChg chg="add del mod">
          <ac:chgData name="斉藤 徹_福井" userId="33296064-e4da-4a39-8a9b-7979342510de" providerId="ADAL" clId="{6B923092-91C4-4F41-A824-D8701946C8A0}" dt="2022-09-26T02:01:15.947" v="62" actId="21"/>
          <ac:picMkLst>
            <pc:docMk/>
            <pc:sldMk cId="3734460925" sldId="294"/>
            <ac:picMk id="9" creationId="{A1333721-0646-8618-5446-4AE15D56431A}"/>
          </ac:picMkLst>
        </pc:picChg>
        <pc:cxnChg chg="add mod">
          <ac:chgData name="斉藤 徹_福井" userId="33296064-e4da-4a39-8a9b-7979342510de" providerId="ADAL" clId="{6B923092-91C4-4F41-A824-D8701946C8A0}" dt="2022-09-26T02:29:09.761" v="879" actId="1076"/>
          <ac:cxnSpMkLst>
            <pc:docMk/>
            <pc:sldMk cId="3734460925" sldId="294"/>
            <ac:cxnSpMk id="7" creationId="{59002915-DC72-9C08-4E84-FE3EE7B4D0A0}"/>
          </ac:cxnSpMkLst>
        </pc:cxnChg>
        <pc:cxnChg chg="add mod">
          <ac:chgData name="斉藤 徹_福井" userId="33296064-e4da-4a39-8a9b-7979342510de" providerId="ADAL" clId="{6B923092-91C4-4F41-A824-D8701946C8A0}" dt="2022-09-26T02:29:09.761" v="879" actId="1076"/>
          <ac:cxnSpMkLst>
            <pc:docMk/>
            <pc:sldMk cId="3734460925" sldId="294"/>
            <ac:cxnSpMk id="15" creationId="{B26364EE-D95D-72E6-7724-E4FEBB99012E}"/>
          </ac:cxnSpMkLst>
        </pc:cxnChg>
        <pc:cxnChg chg="add mod">
          <ac:chgData name="斉藤 徹_福井" userId="33296064-e4da-4a39-8a9b-7979342510de" providerId="ADAL" clId="{6B923092-91C4-4F41-A824-D8701946C8A0}" dt="2022-09-26T02:29:09.761" v="879" actId="1076"/>
          <ac:cxnSpMkLst>
            <pc:docMk/>
            <pc:sldMk cId="3734460925" sldId="294"/>
            <ac:cxnSpMk id="17" creationId="{EFD34A11-BC9B-D3F3-B5C3-A25DE12B58CC}"/>
          </ac:cxnSpMkLst>
        </pc:cxnChg>
      </pc:sldChg>
      <pc:sldChg chg="addSp delSp modSp new mod">
        <pc:chgData name="斉藤 徹_福井" userId="33296064-e4da-4a39-8a9b-7979342510de" providerId="ADAL" clId="{6B923092-91C4-4F41-A824-D8701946C8A0}" dt="2022-09-26T02:10:17.716" v="305" actId="14100"/>
        <pc:sldMkLst>
          <pc:docMk/>
          <pc:sldMk cId="1559316705" sldId="295"/>
        </pc:sldMkLst>
        <pc:spChg chg="mod">
          <ac:chgData name="斉藤 徹_福井" userId="33296064-e4da-4a39-8a9b-7979342510de" providerId="ADAL" clId="{6B923092-91C4-4F41-A824-D8701946C8A0}" dt="2022-09-26T02:03:37.592" v="108" actId="1076"/>
          <ac:spMkLst>
            <pc:docMk/>
            <pc:sldMk cId="1559316705" sldId="295"/>
            <ac:spMk id="2" creationId="{977D030E-AC3D-B622-D758-79BC4D5C9C0B}"/>
          </ac:spMkLst>
        </pc:spChg>
        <pc:spChg chg="add mod">
          <ac:chgData name="斉藤 徹_福井" userId="33296064-e4da-4a39-8a9b-7979342510de" providerId="ADAL" clId="{6B923092-91C4-4F41-A824-D8701946C8A0}" dt="2022-09-26T02:04:10.002" v="113" actId="207"/>
          <ac:spMkLst>
            <pc:docMk/>
            <pc:sldMk cId="1559316705" sldId="295"/>
            <ac:spMk id="7" creationId="{D3EDDF61-5405-35A6-7851-D5DEB03205B1}"/>
          </ac:spMkLst>
        </pc:spChg>
        <pc:spChg chg="add mod">
          <ac:chgData name="斉藤 徹_福井" userId="33296064-e4da-4a39-8a9b-7979342510de" providerId="ADAL" clId="{6B923092-91C4-4F41-A824-D8701946C8A0}" dt="2022-09-26T02:04:55.429" v="135" actId="113"/>
          <ac:spMkLst>
            <pc:docMk/>
            <pc:sldMk cId="1559316705" sldId="295"/>
            <ac:spMk id="8" creationId="{2E72C623-DEBD-C1DA-B287-F20417023FC8}"/>
          </ac:spMkLst>
        </pc:spChg>
        <pc:spChg chg="add mod">
          <ac:chgData name="斉藤 徹_福井" userId="33296064-e4da-4a39-8a9b-7979342510de" providerId="ADAL" clId="{6B923092-91C4-4F41-A824-D8701946C8A0}" dt="2022-09-26T02:06:51.285" v="240" actId="207"/>
          <ac:spMkLst>
            <pc:docMk/>
            <pc:sldMk cId="1559316705" sldId="295"/>
            <ac:spMk id="9" creationId="{C082A41E-DD18-08D2-1419-4D44A87F038D}"/>
          </ac:spMkLst>
        </pc:spChg>
        <pc:spChg chg="add mod">
          <ac:chgData name="斉藤 徹_福井" userId="33296064-e4da-4a39-8a9b-7979342510de" providerId="ADAL" clId="{6B923092-91C4-4F41-A824-D8701946C8A0}" dt="2022-09-26T02:07:47.124" v="277" actId="1076"/>
          <ac:spMkLst>
            <pc:docMk/>
            <pc:sldMk cId="1559316705" sldId="295"/>
            <ac:spMk id="10" creationId="{E4041BB3-2A13-3E99-C8FF-8A083EC91BCF}"/>
          </ac:spMkLst>
        </pc:spChg>
        <pc:spChg chg="add del mod">
          <ac:chgData name="斉藤 徹_福井" userId="33296064-e4da-4a39-8a9b-7979342510de" providerId="ADAL" clId="{6B923092-91C4-4F41-A824-D8701946C8A0}" dt="2022-09-26T02:07:51.201" v="278" actId="21"/>
          <ac:spMkLst>
            <pc:docMk/>
            <pc:sldMk cId="1559316705" sldId="295"/>
            <ac:spMk id="11" creationId="{61FFB94D-CE90-CD91-E351-5DF2B07A8CDC}"/>
          </ac:spMkLst>
        </pc:spChg>
        <pc:spChg chg="add mod">
          <ac:chgData name="斉藤 徹_福井" userId="33296064-e4da-4a39-8a9b-7979342510de" providerId="ADAL" clId="{6B923092-91C4-4F41-A824-D8701946C8A0}" dt="2022-09-26T02:09:26.303" v="293" actId="207"/>
          <ac:spMkLst>
            <pc:docMk/>
            <pc:sldMk cId="1559316705" sldId="295"/>
            <ac:spMk id="16" creationId="{EFDF8AB3-0556-58F3-53CC-39F043EEB01C}"/>
          </ac:spMkLst>
        </pc:spChg>
        <pc:spChg chg="add del mod">
          <ac:chgData name="斉藤 徹_福井" userId="33296064-e4da-4a39-8a9b-7979342510de" providerId="ADAL" clId="{6B923092-91C4-4F41-A824-D8701946C8A0}" dt="2022-09-26T02:09:47.371" v="298" actId="21"/>
          <ac:spMkLst>
            <pc:docMk/>
            <pc:sldMk cId="1559316705" sldId="295"/>
            <ac:spMk id="17" creationId="{A1849D46-3D01-B3DB-8FFD-B1E68F025C35}"/>
          </ac:spMkLst>
        </pc:spChg>
        <pc:picChg chg="add del mod">
          <ac:chgData name="斉藤 徹_福井" userId="33296064-e4da-4a39-8a9b-7979342510de" providerId="ADAL" clId="{6B923092-91C4-4F41-A824-D8701946C8A0}" dt="2022-09-26T02:10:13.152" v="303" actId="1076"/>
          <ac:picMkLst>
            <pc:docMk/>
            <pc:sldMk cId="1559316705" sldId="295"/>
            <ac:picMk id="4" creationId="{4A668AB8-171C-DCEB-B08B-6BA8247A7D1A}"/>
          </ac:picMkLst>
        </pc:picChg>
        <pc:picChg chg="add mod">
          <ac:chgData name="斉藤 徹_福井" userId="33296064-e4da-4a39-8a9b-7979342510de" providerId="ADAL" clId="{6B923092-91C4-4F41-A824-D8701946C8A0}" dt="2022-09-26T02:02:27.428" v="73" actId="14100"/>
          <ac:picMkLst>
            <pc:docMk/>
            <pc:sldMk cId="1559316705" sldId="295"/>
            <ac:picMk id="6" creationId="{50AB1296-44F5-C6A4-C61F-5CB747DD807F}"/>
          </ac:picMkLst>
        </pc:picChg>
        <pc:cxnChg chg="add mod">
          <ac:chgData name="斉藤 徹_福井" userId="33296064-e4da-4a39-8a9b-7979342510de" providerId="ADAL" clId="{6B923092-91C4-4F41-A824-D8701946C8A0}" dt="2022-09-26T02:08:09.459" v="281" actId="1582"/>
          <ac:cxnSpMkLst>
            <pc:docMk/>
            <pc:sldMk cId="1559316705" sldId="295"/>
            <ac:cxnSpMk id="13" creationId="{F40FA0D2-0E6A-8C73-1314-BF3530F48035}"/>
          </ac:cxnSpMkLst>
        </pc:cxnChg>
        <pc:cxnChg chg="add mod">
          <ac:chgData name="斉藤 徹_福井" userId="33296064-e4da-4a39-8a9b-7979342510de" providerId="ADAL" clId="{6B923092-91C4-4F41-A824-D8701946C8A0}" dt="2022-09-26T02:09:34.823" v="295" actId="1076"/>
          <ac:cxnSpMkLst>
            <pc:docMk/>
            <pc:sldMk cId="1559316705" sldId="295"/>
            <ac:cxnSpMk id="14" creationId="{F11F4512-0227-EDAB-C659-23F92D3BE019}"/>
          </ac:cxnSpMkLst>
        </pc:cxnChg>
        <pc:cxnChg chg="add mod">
          <ac:chgData name="斉藤 徹_福井" userId="33296064-e4da-4a39-8a9b-7979342510de" providerId="ADAL" clId="{6B923092-91C4-4F41-A824-D8701946C8A0}" dt="2022-09-26T02:10:17.716" v="305" actId="14100"/>
          <ac:cxnSpMkLst>
            <pc:docMk/>
            <pc:sldMk cId="1559316705" sldId="295"/>
            <ac:cxnSpMk id="19" creationId="{3D8A0070-7EB7-6DB0-5E7E-898A7AFD40AE}"/>
          </ac:cxnSpMkLst>
        </pc:cxnChg>
      </pc:sldChg>
      <pc:sldChg chg="addSp modSp new mod">
        <pc:chgData name="斉藤 徹_福井" userId="33296064-e4da-4a39-8a9b-7979342510de" providerId="ADAL" clId="{6B923092-91C4-4F41-A824-D8701946C8A0}" dt="2022-09-26T02:26:36.751" v="780" actId="14100"/>
        <pc:sldMkLst>
          <pc:docMk/>
          <pc:sldMk cId="3103347573" sldId="296"/>
        </pc:sldMkLst>
        <pc:spChg chg="mod">
          <ac:chgData name="斉藤 徹_福井" userId="33296064-e4da-4a39-8a9b-7979342510de" providerId="ADAL" clId="{6B923092-91C4-4F41-A824-D8701946C8A0}" dt="2022-09-26T02:18:11.836" v="539" actId="1076"/>
          <ac:spMkLst>
            <pc:docMk/>
            <pc:sldMk cId="3103347573" sldId="296"/>
            <ac:spMk id="2" creationId="{024AD0EC-FC55-C397-A308-D991FDC6C37D}"/>
          </ac:spMkLst>
        </pc:spChg>
        <pc:spChg chg="add mod">
          <ac:chgData name="斉藤 徹_福井" userId="33296064-e4da-4a39-8a9b-7979342510de" providerId="ADAL" clId="{6B923092-91C4-4F41-A824-D8701946C8A0}" dt="2022-09-26T02:24:50.368" v="687" actId="14100"/>
          <ac:spMkLst>
            <pc:docMk/>
            <pc:sldMk cId="3103347573" sldId="296"/>
            <ac:spMk id="8" creationId="{7DB27B68-4E71-08E7-248B-8CC378D34996}"/>
          </ac:spMkLst>
        </pc:spChg>
        <pc:spChg chg="add mod">
          <ac:chgData name="斉藤 徹_福井" userId="33296064-e4da-4a39-8a9b-7979342510de" providerId="ADAL" clId="{6B923092-91C4-4F41-A824-D8701946C8A0}" dt="2022-09-26T02:22:48.198" v="667" actId="1076"/>
          <ac:spMkLst>
            <pc:docMk/>
            <pc:sldMk cId="3103347573" sldId="296"/>
            <ac:spMk id="9" creationId="{A7482FA2-AB8A-8808-DC1B-CBF0E4C75F81}"/>
          </ac:spMkLst>
        </pc:spChg>
        <pc:spChg chg="add mod">
          <ac:chgData name="斉藤 徹_福井" userId="33296064-e4da-4a39-8a9b-7979342510de" providerId="ADAL" clId="{6B923092-91C4-4F41-A824-D8701946C8A0}" dt="2022-09-26T02:26:36.751" v="780" actId="14100"/>
          <ac:spMkLst>
            <pc:docMk/>
            <pc:sldMk cId="3103347573" sldId="296"/>
            <ac:spMk id="17" creationId="{603A9769-3C2D-1AE5-75F1-7D15BA763527}"/>
          </ac:spMkLst>
        </pc:spChg>
        <pc:picChg chg="add mod">
          <ac:chgData name="斉藤 徹_福井" userId="33296064-e4da-4a39-8a9b-7979342510de" providerId="ADAL" clId="{6B923092-91C4-4F41-A824-D8701946C8A0}" dt="2022-09-26T02:22:40.775" v="666" actId="1076"/>
          <ac:picMkLst>
            <pc:docMk/>
            <pc:sldMk cId="3103347573" sldId="296"/>
            <ac:picMk id="5" creationId="{C2176BD6-E1A5-B945-8C11-A685555B57E0}"/>
          </ac:picMkLst>
        </pc:picChg>
        <pc:picChg chg="add mod">
          <ac:chgData name="斉藤 徹_福井" userId="33296064-e4da-4a39-8a9b-7979342510de" providerId="ADAL" clId="{6B923092-91C4-4F41-A824-D8701946C8A0}" dt="2022-09-26T02:22:38.545" v="665" actId="1076"/>
          <ac:picMkLst>
            <pc:docMk/>
            <pc:sldMk cId="3103347573" sldId="296"/>
            <ac:picMk id="7" creationId="{6E49214E-6AD5-A4C0-3C84-076D27C4C21F}"/>
          </ac:picMkLst>
        </pc:picChg>
        <pc:picChg chg="add mod">
          <ac:chgData name="斉藤 徹_福井" userId="33296064-e4da-4a39-8a9b-7979342510de" providerId="ADAL" clId="{6B923092-91C4-4F41-A824-D8701946C8A0}" dt="2022-09-26T02:23:13.350" v="669" actId="1076"/>
          <ac:picMkLst>
            <pc:docMk/>
            <pc:sldMk cId="3103347573" sldId="296"/>
            <ac:picMk id="11" creationId="{82F47060-6C1D-3A05-2621-78B5F575C3E3}"/>
          </ac:picMkLst>
        </pc:picChg>
        <pc:cxnChg chg="add mod">
          <ac:chgData name="斉藤 徹_福井" userId="33296064-e4da-4a39-8a9b-7979342510de" providerId="ADAL" clId="{6B923092-91C4-4F41-A824-D8701946C8A0}" dt="2022-09-26T02:24:31.075" v="684" actId="14100"/>
          <ac:cxnSpMkLst>
            <pc:docMk/>
            <pc:sldMk cId="3103347573" sldId="296"/>
            <ac:cxnSpMk id="12" creationId="{6DD684A2-349A-CF4F-4675-F1E15DD743D0}"/>
          </ac:cxnSpMkLst>
        </pc:cxnChg>
        <pc:cxnChg chg="add mod">
          <ac:chgData name="斉藤 徹_福井" userId="33296064-e4da-4a39-8a9b-7979342510de" providerId="ADAL" clId="{6B923092-91C4-4F41-A824-D8701946C8A0}" dt="2022-09-26T02:23:57.511" v="680" actId="1036"/>
          <ac:cxnSpMkLst>
            <pc:docMk/>
            <pc:sldMk cId="3103347573" sldId="296"/>
            <ac:cxnSpMk id="15" creationId="{C6E3A785-D060-10F4-ACF9-067ED500ABFB}"/>
          </ac:cxnSpMkLst>
        </pc:cxnChg>
      </pc:sldChg>
      <pc:sldChg chg="addSp modSp new mod modAnim">
        <pc:chgData name="斉藤 徹_福井" userId="33296064-e4da-4a39-8a9b-7979342510de" providerId="ADAL" clId="{6B923092-91C4-4F41-A824-D8701946C8A0}" dt="2022-09-27T00:48:24.362" v="1622" actId="113"/>
        <pc:sldMkLst>
          <pc:docMk/>
          <pc:sldMk cId="3469892049" sldId="297"/>
        </pc:sldMkLst>
        <pc:spChg chg="mod">
          <ac:chgData name="斉藤 徹_福井" userId="33296064-e4da-4a39-8a9b-7979342510de" providerId="ADAL" clId="{6B923092-91C4-4F41-A824-D8701946C8A0}" dt="2022-09-27T00:47:46.141" v="1618" actId="20577"/>
          <ac:spMkLst>
            <pc:docMk/>
            <pc:sldMk cId="3469892049" sldId="297"/>
            <ac:spMk id="2" creationId="{CD2D9891-0D47-F959-3336-48D239DB60F4}"/>
          </ac:spMkLst>
        </pc:spChg>
        <pc:spChg chg="mod">
          <ac:chgData name="斉藤 徹_福井" userId="33296064-e4da-4a39-8a9b-7979342510de" providerId="ADAL" clId="{6B923092-91C4-4F41-A824-D8701946C8A0}" dt="2022-09-26T04:55:28.037" v="1284" actId="1076"/>
          <ac:spMkLst>
            <pc:docMk/>
            <pc:sldMk cId="3469892049" sldId="297"/>
            <ac:spMk id="3" creationId="{080C9A9D-A579-9DCB-D0FF-D6BC5F732659}"/>
          </ac:spMkLst>
        </pc:spChg>
        <pc:spChg chg="add mod">
          <ac:chgData name="斉藤 徹_福井" userId="33296064-e4da-4a39-8a9b-7979342510de" providerId="ADAL" clId="{6B923092-91C4-4F41-A824-D8701946C8A0}" dt="2022-09-26T04:58:43.082" v="1442" actId="113"/>
          <ac:spMkLst>
            <pc:docMk/>
            <pc:sldMk cId="3469892049" sldId="297"/>
            <ac:spMk id="4" creationId="{03AC8ED3-E66E-68C1-679C-3A57C3930D92}"/>
          </ac:spMkLst>
        </pc:spChg>
        <pc:spChg chg="add mod">
          <ac:chgData name="斉藤 徹_福井" userId="33296064-e4da-4a39-8a9b-7979342510de" providerId="ADAL" clId="{6B923092-91C4-4F41-A824-D8701946C8A0}" dt="2022-09-27T00:48:24.362" v="1622" actId="113"/>
          <ac:spMkLst>
            <pc:docMk/>
            <pc:sldMk cId="3469892049" sldId="297"/>
            <ac:spMk id="5" creationId="{F9A3BF52-A714-97E1-CFB4-A5BD08315D68}"/>
          </ac:spMkLst>
        </pc:spChg>
        <pc:spChg chg="add mod">
          <ac:chgData name="斉藤 徹_福井" userId="33296064-e4da-4a39-8a9b-7979342510de" providerId="ADAL" clId="{6B923092-91C4-4F41-A824-D8701946C8A0}" dt="2022-09-26T05:02:34.638" v="1589" actId="14100"/>
          <ac:spMkLst>
            <pc:docMk/>
            <pc:sldMk cId="3469892049" sldId="297"/>
            <ac:spMk id="6" creationId="{E7E64038-899B-0125-F7EF-0D0ED4F7E784}"/>
          </ac:spMkLst>
        </pc:spChg>
        <pc:spChg chg="add mod">
          <ac:chgData name="斉藤 徹_福井" userId="33296064-e4da-4a39-8a9b-7979342510de" providerId="ADAL" clId="{6B923092-91C4-4F41-A824-D8701946C8A0}" dt="2022-09-26T05:02:38.705" v="1590" actId="14100"/>
          <ac:spMkLst>
            <pc:docMk/>
            <pc:sldMk cId="3469892049" sldId="297"/>
            <ac:spMk id="7" creationId="{87F3AB6C-BD0C-7483-5E5F-25BBEE95E10D}"/>
          </ac:spMkLst>
        </pc:spChg>
        <pc:spChg chg="add mod">
          <ac:chgData name="斉藤 徹_福井" userId="33296064-e4da-4a39-8a9b-7979342510de" providerId="ADAL" clId="{6B923092-91C4-4F41-A824-D8701946C8A0}" dt="2022-09-26T05:02:43.011" v="1591" actId="14100"/>
          <ac:spMkLst>
            <pc:docMk/>
            <pc:sldMk cId="3469892049" sldId="297"/>
            <ac:spMk id="8" creationId="{7685A165-6850-9612-FE71-0218AB070603}"/>
          </ac:spMkLst>
        </pc:spChg>
      </pc:sldChg>
      <pc:sldChg chg="addSp delSp modSp add mod delAnim modAnim">
        <pc:chgData name="斉藤 徹_福井" userId="33296064-e4da-4a39-8a9b-7979342510de" providerId="ADAL" clId="{6B923092-91C4-4F41-A824-D8701946C8A0}" dt="2022-09-28T01:39:04.230" v="5955" actId="13926"/>
        <pc:sldMkLst>
          <pc:docMk/>
          <pc:sldMk cId="430972908" sldId="298"/>
        </pc:sldMkLst>
        <pc:spChg chg="mod">
          <ac:chgData name="斉藤 徹_福井" userId="33296064-e4da-4a39-8a9b-7979342510de" providerId="ADAL" clId="{6B923092-91C4-4F41-A824-D8701946C8A0}" dt="2022-09-27T00:49:00.051" v="1625" actId="20577"/>
          <ac:spMkLst>
            <pc:docMk/>
            <pc:sldMk cId="430972908" sldId="298"/>
            <ac:spMk id="2" creationId="{CD2D9891-0D47-F959-3336-48D239DB60F4}"/>
          </ac:spMkLst>
        </pc:spChg>
        <pc:spChg chg="mod">
          <ac:chgData name="斉藤 徹_福井" userId="33296064-e4da-4a39-8a9b-7979342510de" providerId="ADAL" clId="{6B923092-91C4-4F41-A824-D8701946C8A0}" dt="2022-09-28T01:38:01.717" v="5947" actId="113"/>
          <ac:spMkLst>
            <pc:docMk/>
            <pc:sldMk cId="430972908" sldId="298"/>
            <ac:spMk id="3" creationId="{080C9A9D-A579-9DCB-D0FF-D6BC5F732659}"/>
          </ac:spMkLst>
        </pc:spChg>
        <pc:spChg chg="del">
          <ac:chgData name="斉藤 徹_福井" userId="33296064-e4da-4a39-8a9b-7979342510de" providerId="ADAL" clId="{6B923092-91C4-4F41-A824-D8701946C8A0}" dt="2022-09-27T00:52:24.833" v="1684" actId="21"/>
          <ac:spMkLst>
            <pc:docMk/>
            <pc:sldMk cId="430972908" sldId="298"/>
            <ac:spMk id="4" creationId="{03AC8ED3-E66E-68C1-679C-3A57C3930D92}"/>
          </ac:spMkLst>
        </pc:spChg>
        <pc:spChg chg="del">
          <ac:chgData name="斉藤 徹_福井" userId="33296064-e4da-4a39-8a9b-7979342510de" providerId="ADAL" clId="{6B923092-91C4-4F41-A824-D8701946C8A0}" dt="2022-09-27T00:56:31.242" v="1851" actId="21"/>
          <ac:spMkLst>
            <pc:docMk/>
            <pc:sldMk cId="430972908" sldId="298"/>
            <ac:spMk id="5" creationId="{F9A3BF52-A714-97E1-CFB4-A5BD08315D68}"/>
          </ac:spMkLst>
        </pc:spChg>
        <pc:spChg chg="mod">
          <ac:chgData name="斉藤 徹_福井" userId="33296064-e4da-4a39-8a9b-7979342510de" providerId="ADAL" clId="{6B923092-91C4-4F41-A824-D8701946C8A0}" dt="2022-09-27T00:56:18.151" v="1848" actId="14100"/>
          <ac:spMkLst>
            <pc:docMk/>
            <pc:sldMk cId="430972908" sldId="298"/>
            <ac:spMk id="6" creationId="{E7E64038-899B-0125-F7EF-0D0ED4F7E784}"/>
          </ac:spMkLst>
        </pc:spChg>
        <pc:spChg chg="del mod">
          <ac:chgData name="斉藤 徹_福井" userId="33296064-e4da-4a39-8a9b-7979342510de" providerId="ADAL" clId="{6B923092-91C4-4F41-A824-D8701946C8A0}" dt="2022-09-27T00:56:34.559" v="1852" actId="21"/>
          <ac:spMkLst>
            <pc:docMk/>
            <pc:sldMk cId="430972908" sldId="298"/>
            <ac:spMk id="7" creationId="{87F3AB6C-BD0C-7483-5E5F-25BBEE95E10D}"/>
          </ac:spMkLst>
        </pc:spChg>
        <pc:spChg chg="del">
          <ac:chgData name="斉藤 徹_福井" userId="33296064-e4da-4a39-8a9b-7979342510de" providerId="ADAL" clId="{6B923092-91C4-4F41-A824-D8701946C8A0}" dt="2022-09-27T00:56:36.673" v="1853" actId="21"/>
          <ac:spMkLst>
            <pc:docMk/>
            <pc:sldMk cId="430972908" sldId="298"/>
            <ac:spMk id="8" creationId="{7685A165-6850-9612-FE71-0218AB070603}"/>
          </ac:spMkLst>
        </pc:spChg>
        <pc:spChg chg="add mod">
          <ac:chgData name="斉藤 徹_福井" userId="33296064-e4da-4a39-8a9b-7979342510de" providerId="ADAL" clId="{6B923092-91C4-4F41-A824-D8701946C8A0}" dt="2022-09-27T00:58:34.463" v="1991" actId="20577"/>
          <ac:spMkLst>
            <pc:docMk/>
            <pc:sldMk cId="430972908" sldId="298"/>
            <ac:spMk id="9" creationId="{579564AC-BF36-8E24-65ED-26778A08E876}"/>
          </ac:spMkLst>
        </pc:spChg>
        <pc:spChg chg="add mod">
          <ac:chgData name="斉藤 徹_福井" userId="33296064-e4da-4a39-8a9b-7979342510de" providerId="ADAL" clId="{6B923092-91C4-4F41-A824-D8701946C8A0}" dt="2022-09-28T01:36:56.843" v="5940" actId="113"/>
          <ac:spMkLst>
            <pc:docMk/>
            <pc:sldMk cId="430972908" sldId="298"/>
            <ac:spMk id="10" creationId="{67A6FB6B-94A0-B56F-0DEF-086F785E75FD}"/>
          </ac:spMkLst>
        </pc:spChg>
        <pc:spChg chg="add mod">
          <ac:chgData name="斉藤 徹_福井" userId="33296064-e4da-4a39-8a9b-7979342510de" providerId="ADAL" clId="{6B923092-91C4-4F41-A824-D8701946C8A0}" dt="2022-09-28T01:38:36.201" v="5953" actId="13926"/>
          <ac:spMkLst>
            <pc:docMk/>
            <pc:sldMk cId="430972908" sldId="298"/>
            <ac:spMk id="11" creationId="{5650453D-403C-9621-5B8B-45B957F9C7C5}"/>
          </ac:spMkLst>
        </pc:spChg>
        <pc:spChg chg="add mod">
          <ac:chgData name="斉藤 徹_福井" userId="33296064-e4da-4a39-8a9b-7979342510de" providerId="ADAL" clId="{6B923092-91C4-4F41-A824-D8701946C8A0}" dt="2022-09-28T01:39:04.230" v="5955" actId="13926"/>
          <ac:spMkLst>
            <pc:docMk/>
            <pc:sldMk cId="430972908" sldId="298"/>
            <ac:spMk id="12" creationId="{E4AAD0D7-633E-8D50-5587-E6D1C32590F9}"/>
          </ac:spMkLst>
        </pc:spChg>
      </pc:sldChg>
      <pc:sldChg chg="addSp delSp modSp new mod">
        <pc:chgData name="斉藤 徹_福井" userId="33296064-e4da-4a39-8a9b-7979342510de" providerId="ADAL" clId="{6B923092-91C4-4F41-A824-D8701946C8A0}" dt="2022-09-28T01:19:52.452" v="5578" actId="1036"/>
        <pc:sldMkLst>
          <pc:docMk/>
          <pc:sldMk cId="1357300034" sldId="299"/>
        </pc:sldMkLst>
        <pc:spChg chg="mod">
          <ac:chgData name="斉藤 徹_福井" userId="33296064-e4da-4a39-8a9b-7979342510de" providerId="ADAL" clId="{6B923092-91C4-4F41-A824-D8701946C8A0}" dt="2022-09-28T01:17:17.188" v="5564" actId="403"/>
          <ac:spMkLst>
            <pc:docMk/>
            <pc:sldMk cId="1357300034" sldId="299"/>
            <ac:spMk id="2" creationId="{B448C2DC-68F8-BED5-07A3-2F6804F2B475}"/>
          </ac:spMkLst>
        </pc:spChg>
        <pc:spChg chg="mod">
          <ac:chgData name="斉藤 徹_福井" userId="33296064-e4da-4a39-8a9b-7979342510de" providerId="ADAL" clId="{6B923092-91C4-4F41-A824-D8701946C8A0}" dt="2022-09-28T01:15:43.112" v="5556" actId="113"/>
          <ac:spMkLst>
            <pc:docMk/>
            <pc:sldMk cId="1357300034" sldId="299"/>
            <ac:spMk id="3" creationId="{697D189E-FA61-BA4A-93A1-BCD1BBEA7E83}"/>
          </ac:spMkLst>
        </pc:spChg>
        <pc:grpChg chg="add del mod">
          <ac:chgData name="斉藤 徹_福井" userId="33296064-e4da-4a39-8a9b-7979342510de" providerId="ADAL" clId="{6B923092-91C4-4F41-A824-D8701946C8A0}" dt="2022-09-28T01:14:18.633" v="5532" actId="21"/>
          <ac:grpSpMkLst>
            <pc:docMk/>
            <pc:sldMk cId="1357300034" sldId="299"/>
            <ac:grpSpMk id="4" creationId="{68145F77-F728-858C-662C-50A6AFA3377E}"/>
          </ac:grpSpMkLst>
        </pc:grpChg>
        <pc:picChg chg="add mod">
          <ac:chgData name="斉藤 徹_福井" userId="33296064-e4da-4a39-8a9b-7979342510de" providerId="ADAL" clId="{6B923092-91C4-4F41-A824-D8701946C8A0}" dt="2022-09-27T03:49:13.418" v="2546" actId="164"/>
          <ac:picMkLst>
            <pc:docMk/>
            <pc:sldMk cId="1357300034" sldId="299"/>
            <ac:picMk id="6" creationId="{AFE15517-0E95-01ED-BFAC-91A0E488CFD8}"/>
          </ac:picMkLst>
        </pc:picChg>
        <pc:picChg chg="add del mod">
          <ac:chgData name="斉藤 徹_福井" userId="33296064-e4da-4a39-8a9b-7979342510de" providerId="ADAL" clId="{6B923092-91C4-4F41-A824-D8701946C8A0}" dt="2022-09-28T01:14:41.211" v="5543" actId="21"/>
          <ac:picMkLst>
            <pc:docMk/>
            <pc:sldMk cId="1357300034" sldId="299"/>
            <ac:picMk id="1026" creationId="{DA173CA0-97C5-2A6A-BEAC-40492F97EDE4}"/>
          </ac:picMkLst>
        </pc:picChg>
        <pc:picChg chg="add mod">
          <ac:chgData name="斉藤 徹_福井" userId="33296064-e4da-4a39-8a9b-7979342510de" providerId="ADAL" clId="{6B923092-91C4-4F41-A824-D8701946C8A0}" dt="2022-09-27T03:49:13.418" v="2546" actId="164"/>
          <ac:picMkLst>
            <pc:docMk/>
            <pc:sldMk cId="1357300034" sldId="299"/>
            <ac:picMk id="1028" creationId="{5E5CB988-1C3B-ABC9-E14E-4999EAA10EBE}"/>
          </ac:picMkLst>
        </pc:picChg>
        <pc:picChg chg="add mod">
          <ac:chgData name="斉藤 徹_福井" userId="33296064-e4da-4a39-8a9b-7979342510de" providerId="ADAL" clId="{6B923092-91C4-4F41-A824-D8701946C8A0}" dt="2022-09-28T01:19:52.452" v="5578" actId="1036"/>
          <ac:picMkLst>
            <pc:docMk/>
            <pc:sldMk cId="1357300034" sldId="299"/>
            <ac:picMk id="1030" creationId="{907AD6B8-6F61-0CF9-46C3-8C3E2707E1F3}"/>
          </ac:picMkLst>
        </pc:picChg>
        <pc:picChg chg="add mod">
          <ac:chgData name="斉藤 徹_福井" userId="33296064-e4da-4a39-8a9b-7979342510de" providerId="ADAL" clId="{6B923092-91C4-4F41-A824-D8701946C8A0}" dt="2022-09-28T01:15:51.741" v="5558" actId="1076"/>
          <ac:picMkLst>
            <pc:docMk/>
            <pc:sldMk cId="1357300034" sldId="299"/>
            <ac:picMk id="1032" creationId="{5FA16886-7C58-F587-791B-397A5C7AF23C}"/>
          </ac:picMkLst>
        </pc:picChg>
      </pc:sldChg>
      <pc:sldChg chg="new del">
        <pc:chgData name="斉藤 徹_福井" userId="33296064-e4da-4a39-8a9b-7979342510de" providerId="ADAL" clId="{6B923092-91C4-4F41-A824-D8701946C8A0}" dt="2022-09-27T03:44:12.224" v="2225" actId="2696"/>
        <pc:sldMkLst>
          <pc:docMk/>
          <pc:sldMk cId="4024548876" sldId="299"/>
        </pc:sldMkLst>
      </pc:sldChg>
      <pc:sldChg chg="addSp modSp new mod">
        <pc:chgData name="斉藤 徹_福井" userId="33296064-e4da-4a39-8a9b-7979342510de" providerId="ADAL" clId="{6B923092-91C4-4F41-A824-D8701946C8A0}" dt="2022-09-27T04:11:51.253" v="3242" actId="207"/>
        <pc:sldMkLst>
          <pc:docMk/>
          <pc:sldMk cId="988479772" sldId="300"/>
        </pc:sldMkLst>
        <pc:spChg chg="mod">
          <ac:chgData name="斉藤 徹_福井" userId="33296064-e4da-4a39-8a9b-7979342510de" providerId="ADAL" clId="{6B923092-91C4-4F41-A824-D8701946C8A0}" dt="2022-09-27T03:51:05.584" v="2733" actId="947"/>
          <ac:spMkLst>
            <pc:docMk/>
            <pc:sldMk cId="988479772" sldId="300"/>
            <ac:spMk id="2" creationId="{DAA4F0DF-1497-B946-3243-5639EC5499D4}"/>
          </ac:spMkLst>
        </pc:spChg>
        <pc:spChg chg="mod">
          <ac:chgData name="斉藤 徹_福井" userId="33296064-e4da-4a39-8a9b-7979342510de" providerId="ADAL" clId="{6B923092-91C4-4F41-A824-D8701946C8A0}" dt="2022-09-27T03:51:39.436" v="2740" actId="1076"/>
          <ac:spMkLst>
            <pc:docMk/>
            <pc:sldMk cId="988479772" sldId="300"/>
            <ac:spMk id="3" creationId="{2FB223C2-5679-F558-8713-513667E4276A}"/>
          </ac:spMkLst>
        </pc:spChg>
        <pc:spChg chg="add mod">
          <ac:chgData name="斉藤 徹_福井" userId="33296064-e4da-4a39-8a9b-7979342510de" providerId="ADAL" clId="{6B923092-91C4-4F41-A824-D8701946C8A0}" dt="2022-09-27T03:52:59.741" v="2751" actId="14100"/>
          <ac:spMkLst>
            <pc:docMk/>
            <pc:sldMk cId="988479772" sldId="300"/>
            <ac:spMk id="8" creationId="{22222608-6C5A-700C-D4B1-856E03B1DB15}"/>
          </ac:spMkLst>
        </pc:spChg>
        <pc:spChg chg="add mod">
          <ac:chgData name="斉藤 徹_福井" userId="33296064-e4da-4a39-8a9b-7979342510de" providerId="ADAL" clId="{6B923092-91C4-4F41-A824-D8701946C8A0}" dt="2022-09-27T03:53:05.959" v="2753" actId="1076"/>
          <ac:spMkLst>
            <pc:docMk/>
            <pc:sldMk cId="988479772" sldId="300"/>
            <ac:spMk id="9" creationId="{3F3F5760-774B-835E-EA89-DC9193A0AF56}"/>
          </ac:spMkLst>
        </pc:spChg>
        <pc:spChg chg="add mod">
          <ac:chgData name="斉藤 徹_福井" userId="33296064-e4da-4a39-8a9b-7979342510de" providerId="ADAL" clId="{6B923092-91C4-4F41-A824-D8701946C8A0}" dt="2022-09-27T03:54:18.455" v="2799" actId="207"/>
          <ac:spMkLst>
            <pc:docMk/>
            <pc:sldMk cId="988479772" sldId="300"/>
            <ac:spMk id="13" creationId="{F129D1A7-F2C4-694A-805E-5BFB03208E19}"/>
          </ac:spMkLst>
        </pc:spChg>
        <pc:spChg chg="add mod">
          <ac:chgData name="斉藤 徹_福井" userId="33296064-e4da-4a39-8a9b-7979342510de" providerId="ADAL" clId="{6B923092-91C4-4F41-A824-D8701946C8A0}" dt="2022-09-27T04:11:51.253" v="3242" actId="207"/>
          <ac:spMkLst>
            <pc:docMk/>
            <pc:sldMk cId="988479772" sldId="300"/>
            <ac:spMk id="14" creationId="{C5F3CEC1-82E3-53DF-D6C4-FCA532C2C090}"/>
          </ac:spMkLst>
        </pc:spChg>
        <pc:picChg chg="add mod">
          <ac:chgData name="斉藤 徹_福井" userId="33296064-e4da-4a39-8a9b-7979342510de" providerId="ADAL" clId="{6B923092-91C4-4F41-A824-D8701946C8A0}" dt="2022-09-27T03:52:18.572" v="2747" actId="14100"/>
          <ac:picMkLst>
            <pc:docMk/>
            <pc:sldMk cId="988479772" sldId="300"/>
            <ac:picMk id="2050" creationId="{70BD0EFD-EFE3-EE2C-7167-57D6D7960D96}"/>
          </ac:picMkLst>
        </pc:picChg>
        <pc:picChg chg="add mod">
          <ac:chgData name="斉藤 徹_福井" userId="33296064-e4da-4a39-8a9b-7979342510de" providerId="ADAL" clId="{6B923092-91C4-4F41-A824-D8701946C8A0}" dt="2022-09-27T03:52:14.846" v="2746" actId="14100"/>
          <ac:picMkLst>
            <pc:docMk/>
            <pc:sldMk cId="988479772" sldId="300"/>
            <ac:picMk id="2052" creationId="{AABF6A22-4512-18C4-63B3-EC18230EACB6}"/>
          </ac:picMkLst>
        </pc:picChg>
        <pc:cxnChg chg="add mod">
          <ac:chgData name="斉藤 徹_福井" userId="33296064-e4da-4a39-8a9b-7979342510de" providerId="ADAL" clId="{6B923092-91C4-4F41-A824-D8701946C8A0}" dt="2022-09-27T03:53:26.013" v="2756" actId="14100"/>
          <ac:cxnSpMkLst>
            <pc:docMk/>
            <pc:sldMk cId="988479772" sldId="300"/>
            <ac:cxnSpMk id="10" creationId="{233F8603-7C7D-50EF-3899-E5849ABBD423}"/>
          </ac:cxnSpMkLst>
        </pc:cxnChg>
      </pc:sldChg>
      <pc:sldChg chg="addSp modSp new mod">
        <pc:chgData name="斉藤 徹_福井" userId="33296064-e4da-4a39-8a9b-7979342510de" providerId="ADAL" clId="{6B923092-91C4-4F41-A824-D8701946C8A0}" dt="2022-09-27T04:06:12.108" v="3072" actId="20577"/>
        <pc:sldMkLst>
          <pc:docMk/>
          <pc:sldMk cId="321516746" sldId="301"/>
        </pc:sldMkLst>
        <pc:spChg chg="mod">
          <ac:chgData name="斉藤 徹_福井" userId="33296064-e4da-4a39-8a9b-7979342510de" providerId="ADAL" clId="{6B923092-91C4-4F41-A824-D8701946C8A0}" dt="2022-09-27T04:06:12.108" v="3072" actId="20577"/>
          <ac:spMkLst>
            <pc:docMk/>
            <pc:sldMk cId="321516746" sldId="301"/>
            <ac:spMk id="2" creationId="{440F68B8-F964-09F1-36F7-8BC4B3CB62C4}"/>
          </ac:spMkLst>
        </pc:spChg>
        <pc:spChg chg="mod">
          <ac:chgData name="斉藤 徹_福井" userId="33296064-e4da-4a39-8a9b-7979342510de" providerId="ADAL" clId="{6B923092-91C4-4F41-A824-D8701946C8A0}" dt="2022-09-27T04:03:38.004" v="2920" actId="20577"/>
          <ac:spMkLst>
            <pc:docMk/>
            <pc:sldMk cId="321516746" sldId="301"/>
            <ac:spMk id="3" creationId="{050B9E82-9947-984E-F2F0-B14B81D0916B}"/>
          </ac:spMkLst>
        </pc:spChg>
        <pc:spChg chg="add mod">
          <ac:chgData name="斉藤 徹_福井" userId="33296064-e4da-4a39-8a9b-7979342510de" providerId="ADAL" clId="{6B923092-91C4-4F41-A824-D8701946C8A0}" dt="2022-09-27T04:03:58.597" v="2923" actId="164"/>
          <ac:spMkLst>
            <pc:docMk/>
            <pc:sldMk cId="321516746" sldId="301"/>
            <ac:spMk id="5" creationId="{A05609B1-0597-2D33-F342-239C58E66F0C}"/>
          </ac:spMkLst>
        </pc:spChg>
        <pc:spChg chg="add mod">
          <ac:chgData name="斉藤 徹_福井" userId="33296064-e4da-4a39-8a9b-7979342510de" providerId="ADAL" clId="{6B923092-91C4-4F41-A824-D8701946C8A0}" dt="2022-09-27T04:03:58.597" v="2923" actId="164"/>
          <ac:spMkLst>
            <pc:docMk/>
            <pc:sldMk cId="321516746" sldId="301"/>
            <ac:spMk id="6" creationId="{7D721224-6F5F-F156-0903-C5749EB53F39}"/>
          </ac:spMkLst>
        </pc:spChg>
        <pc:spChg chg="add mod">
          <ac:chgData name="斉藤 徹_福井" userId="33296064-e4da-4a39-8a9b-7979342510de" providerId="ADAL" clId="{6B923092-91C4-4F41-A824-D8701946C8A0}" dt="2022-09-27T04:03:58.597" v="2923" actId="164"/>
          <ac:spMkLst>
            <pc:docMk/>
            <pc:sldMk cId="321516746" sldId="301"/>
            <ac:spMk id="7" creationId="{04EA77C9-A4DD-CA52-8D0C-151670B3ADE8}"/>
          </ac:spMkLst>
        </pc:spChg>
        <pc:spChg chg="add mod">
          <ac:chgData name="斉藤 徹_福井" userId="33296064-e4da-4a39-8a9b-7979342510de" providerId="ADAL" clId="{6B923092-91C4-4F41-A824-D8701946C8A0}" dt="2022-09-27T04:05:56.324" v="3052" actId="14100"/>
          <ac:spMkLst>
            <pc:docMk/>
            <pc:sldMk cId="321516746" sldId="301"/>
            <ac:spMk id="17" creationId="{FDA133AB-01A4-00FE-2C2B-2540A3817C27}"/>
          </ac:spMkLst>
        </pc:spChg>
        <pc:grpChg chg="add mod">
          <ac:chgData name="斉藤 徹_福井" userId="33296064-e4da-4a39-8a9b-7979342510de" providerId="ADAL" clId="{6B923092-91C4-4F41-A824-D8701946C8A0}" dt="2022-09-27T04:03:58.597" v="2923" actId="164"/>
          <ac:grpSpMkLst>
            <pc:docMk/>
            <pc:sldMk cId="321516746" sldId="301"/>
            <ac:grpSpMk id="15" creationId="{66A7CF23-7B00-FDDC-3CE4-5BFA9977D64A}"/>
          </ac:grpSpMkLst>
        </pc:grpChg>
        <pc:picChg chg="add mod">
          <ac:chgData name="斉藤 徹_福井" userId="33296064-e4da-4a39-8a9b-7979342510de" providerId="ADAL" clId="{6B923092-91C4-4F41-A824-D8701946C8A0}" dt="2022-09-27T04:03:58.597" v="2923" actId="164"/>
          <ac:picMkLst>
            <pc:docMk/>
            <pc:sldMk cId="321516746" sldId="301"/>
            <ac:picMk id="3074" creationId="{F958428A-1C1B-BA6D-25F8-773D2C6F77CF}"/>
          </ac:picMkLst>
        </pc:picChg>
        <pc:cxnChg chg="add mod">
          <ac:chgData name="斉藤 徹_福井" userId="33296064-e4da-4a39-8a9b-7979342510de" providerId="ADAL" clId="{6B923092-91C4-4F41-A824-D8701946C8A0}" dt="2022-09-27T04:03:58.597" v="2923" actId="164"/>
          <ac:cxnSpMkLst>
            <pc:docMk/>
            <pc:sldMk cId="321516746" sldId="301"/>
            <ac:cxnSpMk id="8" creationId="{8D09E437-779A-A9C0-97BE-9BF39601F75B}"/>
          </ac:cxnSpMkLst>
        </pc:cxnChg>
        <pc:cxnChg chg="add mod">
          <ac:chgData name="斉藤 徹_福井" userId="33296064-e4da-4a39-8a9b-7979342510de" providerId="ADAL" clId="{6B923092-91C4-4F41-A824-D8701946C8A0}" dt="2022-09-27T04:03:58.597" v="2923" actId="164"/>
          <ac:cxnSpMkLst>
            <pc:docMk/>
            <pc:sldMk cId="321516746" sldId="301"/>
            <ac:cxnSpMk id="11" creationId="{79C32602-B9B1-A88E-7C20-96CBC011A67C}"/>
          </ac:cxnSpMkLst>
        </pc:cxnChg>
      </pc:sldChg>
      <pc:sldChg chg="addSp delSp modSp new mod">
        <pc:chgData name="斉藤 徹_福井" userId="33296064-e4da-4a39-8a9b-7979342510de" providerId="ADAL" clId="{6B923092-91C4-4F41-A824-D8701946C8A0}" dt="2022-09-27T04:12:23.225" v="3253" actId="692"/>
        <pc:sldMkLst>
          <pc:docMk/>
          <pc:sldMk cId="4126077725" sldId="302"/>
        </pc:sldMkLst>
        <pc:spChg chg="mod">
          <ac:chgData name="斉藤 徹_福井" userId="33296064-e4da-4a39-8a9b-7979342510de" providerId="ADAL" clId="{6B923092-91C4-4F41-A824-D8701946C8A0}" dt="2022-09-27T04:04:27.207" v="2944" actId="20577"/>
          <ac:spMkLst>
            <pc:docMk/>
            <pc:sldMk cId="4126077725" sldId="302"/>
            <ac:spMk id="2" creationId="{8D3B155D-ED7A-6AFD-2402-3710E3DE209F}"/>
          </ac:spMkLst>
        </pc:spChg>
        <pc:spChg chg="mod">
          <ac:chgData name="斉藤 徹_福井" userId="33296064-e4da-4a39-8a9b-7979342510de" providerId="ADAL" clId="{6B923092-91C4-4F41-A824-D8701946C8A0}" dt="2022-09-27T04:10:15.690" v="3167" actId="113"/>
          <ac:spMkLst>
            <pc:docMk/>
            <pc:sldMk cId="4126077725" sldId="302"/>
            <ac:spMk id="3" creationId="{76F28FC7-3076-8228-FA5D-7C02DB21E295}"/>
          </ac:spMkLst>
        </pc:spChg>
        <pc:spChg chg="add del">
          <ac:chgData name="斉藤 徹_福井" userId="33296064-e4da-4a39-8a9b-7979342510de" providerId="ADAL" clId="{6B923092-91C4-4F41-A824-D8701946C8A0}" dt="2022-09-27T04:06:37.442" v="3074"/>
          <ac:spMkLst>
            <pc:docMk/>
            <pc:sldMk cId="4126077725" sldId="302"/>
            <ac:spMk id="4" creationId="{B6542C72-B38F-14F6-587C-D847FC646806}"/>
          </ac:spMkLst>
        </pc:spChg>
        <pc:spChg chg="add del">
          <ac:chgData name="斉藤 徹_福井" userId="33296064-e4da-4a39-8a9b-7979342510de" providerId="ADAL" clId="{6B923092-91C4-4F41-A824-D8701946C8A0}" dt="2022-09-27T04:06:37.442" v="3074"/>
          <ac:spMkLst>
            <pc:docMk/>
            <pc:sldMk cId="4126077725" sldId="302"/>
            <ac:spMk id="5" creationId="{E41A8BC0-BDBB-66CD-A054-D324E2249CF3}"/>
          </ac:spMkLst>
        </pc:spChg>
        <pc:picChg chg="add mod">
          <ac:chgData name="斉藤 徹_福井" userId="33296064-e4da-4a39-8a9b-7979342510de" providerId="ADAL" clId="{6B923092-91C4-4F41-A824-D8701946C8A0}" dt="2022-09-27T04:12:23.225" v="3253" actId="692"/>
          <ac:picMkLst>
            <pc:docMk/>
            <pc:sldMk cId="4126077725" sldId="302"/>
            <ac:picMk id="4100" creationId="{7C8A0B61-13E7-6FC1-50DC-7555A1FD291C}"/>
          </ac:picMkLst>
        </pc:picChg>
      </pc:sldChg>
      <pc:sldChg chg="addSp delSp modSp new mod">
        <pc:chgData name="斉藤 徹_福井" userId="33296064-e4da-4a39-8a9b-7979342510de" providerId="ADAL" clId="{6B923092-91C4-4F41-A824-D8701946C8A0}" dt="2022-09-27T04:18:46.612" v="3424" actId="20577"/>
        <pc:sldMkLst>
          <pc:docMk/>
          <pc:sldMk cId="429086061" sldId="303"/>
        </pc:sldMkLst>
        <pc:spChg chg="mod">
          <ac:chgData name="斉藤 徹_福井" userId="33296064-e4da-4a39-8a9b-7979342510de" providerId="ADAL" clId="{6B923092-91C4-4F41-A824-D8701946C8A0}" dt="2022-09-27T04:14:08.785" v="3278" actId="1076"/>
          <ac:spMkLst>
            <pc:docMk/>
            <pc:sldMk cId="429086061" sldId="303"/>
            <ac:spMk id="2" creationId="{1D580213-74AF-2C60-2038-E4F8CD007FCA}"/>
          </ac:spMkLst>
        </pc:spChg>
        <pc:spChg chg="mod">
          <ac:chgData name="斉藤 徹_福井" userId="33296064-e4da-4a39-8a9b-7979342510de" providerId="ADAL" clId="{6B923092-91C4-4F41-A824-D8701946C8A0}" dt="2022-09-27T04:13:12.074" v="3265"/>
          <ac:spMkLst>
            <pc:docMk/>
            <pc:sldMk cId="429086061" sldId="303"/>
            <ac:spMk id="3" creationId="{A0A42858-509E-39CD-6811-A971C6FB427D}"/>
          </ac:spMkLst>
        </pc:spChg>
        <pc:spChg chg="add mod">
          <ac:chgData name="斉藤 徹_福井" userId="33296064-e4da-4a39-8a9b-7979342510de" providerId="ADAL" clId="{6B923092-91C4-4F41-A824-D8701946C8A0}" dt="2022-09-27T04:15:13.887" v="3293" actId="1076"/>
          <ac:spMkLst>
            <pc:docMk/>
            <pc:sldMk cId="429086061" sldId="303"/>
            <ac:spMk id="8" creationId="{D4A0E1D8-46F0-A435-5789-D35BFE7483E7}"/>
          </ac:spMkLst>
        </pc:spChg>
        <pc:spChg chg="add mod">
          <ac:chgData name="斉藤 徹_福井" userId="33296064-e4da-4a39-8a9b-7979342510de" providerId="ADAL" clId="{6B923092-91C4-4F41-A824-D8701946C8A0}" dt="2022-09-27T04:15:21.396" v="3295" actId="1076"/>
          <ac:spMkLst>
            <pc:docMk/>
            <pc:sldMk cId="429086061" sldId="303"/>
            <ac:spMk id="9" creationId="{C21C3A75-D2BA-0B92-DE6E-9052B58E87AA}"/>
          </ac:spMkLst>
        </pc:spChg>
        <pc:spChg chg="add mod">
          <ac:chgData name="斉藤 徹_福井" userId="33296064-e4da-4a39-8a9b-7979342510de" providerId="ADAL" clId="{6B923092-91C4-4F41-A824-D8701946C8A0}" dt="2022-09-27T04:15:27.320" v="3297" actId="1076"/>
          <ac:spMkLst>
            <pc:docMk/>
            <pc:sldMk cId="429086061" sldId="303"/>
            <ac:spMk id="10" creationId="{6394B037-9B72-7C48-EAE7-359FC49CCD42}"/>
          </ac:spMkLst>
        </pc:spChg>
        <pc:spChg chg="add mod">
          <ac:chgData name="斉藤 徹_福井" userId="33296064-e4da-4a39-8a9b-7979342510de" providerId="ADAL" clId="{6B923092-91C4-4F41-A824-D8701946C8A0}" dt="2022-09-27T04:15:42.569" v="3316" actId="1037"/>
          <ac:spMkLst>
            <pc:docMk/>
            <pc:sldMk cId="429086061" sldId="303"/>
            <ac:spMk id="11" creationId="{28604315-32B8-3386-BF06-1E3F5E6A3C60}"/>
          </ac:spMkLst>
        </pc:spChg>
        <pc:spChg chg="add mod">
          <ac:chgData name="斉藤 徹_福井" userId="33296064-e4da-4a39-8a9b-7979342510de" providerId="ADAL" clId="{6B923092-91C4-4F41-A824-D8701946C8A0}" dt="2022-09-27T04:16:57.267" v="3335" actId="692"/>
          <ac:spMkLst>
            <pc:docMk/>
            <pc:sldMk cId="429086061" sldId="303"/>
            <ac:spMk id="14" creationId="{3BFCA8E4-C1F7-8CD0-DF1F-5A8D2117C752}"/>
          </ac:spMkLst>
        </pc:spChg>
        <pc:spChg chg="add mod">
          <ac:chgData name="斉藤 徹_福井" userId="33296064-e4da-4a39-8a9b-7979342510de" providerId="ADAL" clId="{6B923092-91C4-4F41-A824-D8701946C8A0}" dt="2022-09-27T04:18:46.612" v="3424" actId="20577"/>
          <ac:spMkLst>
            <pc:docMk/>
            <pc:sldMk cId="429086061" sldId="303"/>
            <ac:spMk id="28" creationId="{9D32AD73-FACE-CEE1-A6E0-D7AF55C48E53}"/>
          </ac:spMkLst>
        </pc:spChg>
        <pc:picChg chg="add mod">
          <ac:chgData name="斉藤 徹_福井" userId="33296064-e4da-4a39-8a9b-7979342510de" providerId="ADAL" clId="{6B923092-91C4-4F41-A824-D8701946C8A0}" dt="2022-09-27T04:15:07.250" v="3292" actId="2085"/>
          <ac:picMkLst>
            <pc:docMk/>
            <pc:sldMk cId="429086061" sldId="303"/>
            <ac:picMk id="5122" creationId="{9C569DAF-10C7-97C7-7A24-AF40D0926A89}"/>
          </ac:picMkLst>
        </pc:picChg>
        <pc:picChg chg="add mod">
          <ac:chgData name="斉藤 徹_福井" userId="33296064-e4da-4a39-8a9b-7979342510de" providerId="ADAL" clId="{6B923092-91C4-4F41-A824-D8701946C8A0}" dt="2022-09-27T04:13:35.073" v="3270" actId="1076"/>
          <ac:picMkLst>
            <pc:docMk/>
            <pc:sldMk cId="429086061" sldId="303"/>
            <ac:picMk id="5124" creationId="{9533F703-4B0D-73C2-4431-1ED2B2393AB6}"/>
          </ac:picMkLst>
        </pc:picChg>
        <pc:picChg chg="add mod">
          <ac:chgData name="斉藤 徹_福井" userId="33296064-e4da-4a39-8a9b-7979342510de" providerId="ADAL" clId="{6B923092-91C4-4F41-A824-D8701946C8A0}" dt="2022-09-27T04:14:13.268" v="3279" actId="1076"/>
          <ac:picMkLst>
            <pc:docMk/>
            <pc:sldMk cId="429086061" sldId="303"/>
            <ac:picMk id="5126" creationId="{64283ECD-D31B-480D-7E87-39B45A6CF215}"/>
          </ac:picMkLst>
        </pc:picChg>
        <pc:picChg chg="add mod">
          <ac:chgData name="斉藤 徹_福井" userId="33296064-e4da-4a39-8a9b-7979342510de" providerId="ADAL" clId="{6B923092-91C4-4F41-A824-D8701946C8A0}" dt="2022-09-27T04:15:36.363" v="3305" actId="1035"/>
          <ac:picMkLst>
            <pc:docMk/>
            <pc:sldMk cId="429086061" sldId="303"/>
            <ac:picMk id="5128" creationId="{B44EFDEF-1EAE-F8AD-CBF1-4AC6A325A5C9}"/>
          </ac:picMkLst>
        </pc:picChg>
        <pc:cxnChg chg="add mod">
          <ac:chgData name="斉藤 徹_福井" userId="33296064-e4da-4a39-8a9b-7979342510de" providerId="ADAL" clId="{6B923092-91C4-4F41-A824-D8701946C8A0}" dt="2022-09-27T04:16:01.421" v="3319" actId="14100"/>
          <ac:cxnSpMkLst>
            <pc:docMk/>
            <pc:sldMk cId="429086061" sldId="303"/>
            <ac:cxnSpMk id="12" creationId="{10E05806-A289-348C-26C5-C24F5726DCBB}"/>
          </ac:cxnSpMkLst>
        </pc:cxnChg>
        <pc:cxnChg chg="add mod">
          <ac:chgData name="斉藤 徹_福井" userId="33296064-e4da-4a39-8a9b-7979342510de" providerId="ADAL" clId="{6B923092-91C4-4F41-A824-D8701946C8A0}" dt="2022-09-27T04:17:03.365" v="3336" actId="14100"/>
          <ac:cxnSpMkLst>
            <pc:docMk/>
            <pc:sldMk cId="429086061" sldId="303"/>
            <ac:cxnSpMk id="15" creationId="{EBC3F562-EBF9-BF98-8BF5-850A67B54702}"/>
          </ac:cxnSpMkLst>
        </pc:cxnChg>
        <pc:cxnChg chg="add mod">
          <ac:chgData name="斉藤 徹_福井" userId="33296064-e4da-4a39-8a9b-7979342510de" providerId="ADAL" clId="{6B923092-91C4-4F41-A824-D8701946C8A0}" dt="2022-09-27T04:17:16.140" v="3339" actId="14100"/>
          <ac:cxnSpMkLst>
            <pc:docMk/>
            <pc:sldMk cId="429086061" sldId="303"/>
            <ac:cxnSpMk id="21" creationId="{9077A294-08FB-1F23-16E7-A8E9D2DDAD54}"/>
          </ac:cxnSpMkLst>
        </pc:cxnChg>
        <pc:cxnChg chg="add mod">
          <ac:chgData name="斉藤 徹_福井" userId="33296064-e4da-4a39-8a9b-7979342510de" providerId="ADAL" clId="{6B923092-91C4-4F41-A824-D8701946C8A0}" dt="2022-09-27T04:17:24.296" v="3342" actId="14100"/>
          <ac:cxnSpMkLst>
            <pc:docMk/>
            <pc:sldMk cId="429086061" sldId="303"/>
            <ac:cxnSpMk id="24" creationId="{9C1B636E-C343-226E-0CFC-3852B1F507B4}"/>
          </ac:cxnSpMkLst>
        </pc:cxnChg>
        <pc:cxnChg chg="add del mod">
          <ac:chgData name="斉藤 徹_福井" userId="33296064-e4da-4a39-8a9b-7979342510de" providerId="ADAL" clId="{6B923092-91C4-4F41-A824-D8701946C8A0}" dt="2022-09-27T04:17:40.567" v="3344"/>
          <ac:cxnSpMkLst>
            <pc:docMk/>
            <pc:sldMk cId="429086061" sldId="303"/>
            <ac:cxnSpMk id="26" creationId="{A5732522-0ED4-EB64-D59C-57547F61D667}"/>
          </ac:cxnSpMkLst>
        </pc:cxnChg>
        <pc:cxnChg chg="add del mod">
          <ac:chgData name="斉藤 徹_福井" userId="33296064-e4da-4a39-8a9b-7979342510de" providerId="ADAL" clId="{6B923092-91C4-4F41-A824-D8701946C8A0}" dt="2022-09-27T04:17:52.065" v="3346"/>
          <ac:cxnSpMkLst>
            <pc:docMk/>
            <pc:sldMk cId="429086061" sldId="303"/>
            <ac:cxnSpMk id="27" creationId="{244C6605-B566-638B-2D5D-8395E13939FC}"/>
          </ac:cxnSpMkLst>
        </pc:cxnChg>
      </pc:sldChg>
      <pc:sldChg chg="addSp delSp modSp new mod">
        <pc:chgData name="斉藤 徹_福井" userId="33296064-e4da-4a39-8a9b-7979342510de" providerId="ADAL" clId="{6B923092-91C4-4F41-A824-D8701946C8A0}" dt="2022-09-28T01:20:13.615" v="5582" actId="1076"/>
        <pc:sldMkLst>
          <pc:docMk/>
          <pc:sldMk cId="2712521866" sldId="304"/>
        </pc:sldMkLst>
        <pc:spChg chg="mod">
          <ac:chgData name="斉藤 徹_福井" userId="33296064-e4da-4a39-8a9b-7979342510de" providerId="ADAL" clId="{6B923092-91C4-4F41-A824-D8701946C8A0}" dt="2022-09-27T04:19:30.395" v="3446" actId="1076"/>
          <ac:spMkLst>
            <pc:docMk/>
            <pc:sldMk cId="2712521866" sldId="304"/>
            <ac:spMk id="2" creationId="{94DE8C71-946B-A090-BC21-74827A071A71}"/>
          </ac:spMkLst>
        </pc:spChg>
        <pc:spChg chg="del mod">
          <ac:chgData name="斉藤 徹_福井" userId="33296064-e4da-4a39-8a9b-7979342510de" providerId="ADAL" clId="{6B923092-91C4-4F41-A824-D8701946C8A0}" dt="2022-09-27T04:21:20.978" v="3469" actId="21"/>
          <ac:spMkLst>
            <pc:docMk/>
            <pc:sldMk cId="2712521866" sldId="304"/>
            <ac:spMk id="3" creationId="{3C5BF891-49C4-6C50-9396-75D77555A06E}"/>
          </ac:spMkLst>
        </pc:spChg>
        <pc:spChg chg="add del mod">
          <ac:chgData name="斉藤 徹_福井" userId="33296064-e4da-4a39-8a9b-7979342510de" providerId="ADAL" clId="{6B923092-91C4-4F41-A824-D8701946C8A0}" dt="2022-09-27T04:19:23.327" v="3443"/>
          <ac:spMkLst>
            <pc:docMk/>
            <pc:sldMk cId="2712521866" sldId="304"/>
            <ac:spMk id="4" creationId="{A7D029B7-25C7-23B3-0784-591A9CB66CD1}"/>
          </ac:spMkLst>
        </pc:spChg>
        <pc:spChg chg="add mod">
          <ac:chgData name="斉藤 徹_福井" userId="33296064-e4da-4a39-8a9b-7979342510de" providerId="ADAL" clId="{6B923092-91C4-4F41-A824-D8701946C8A0}" dt="2022-09-27T04:21:52.184" v="3475" actId="14100"/>
          <ac:spMkLst>
            <pc:docMk/>
            <pc:sldMk cId="2712521866" sldId="304"/>
            <ac:spMk id="9" creationId="{33066F29-9388-61B1-C9C9-77104518F236}"/>
          </ac:spMkLst>
        </pc:spChg>
        <pc:spChg chg="add mod">
          <ac:chgData name="斉藤 徹_福井" userId="33296064-e4da-4a39-8a9b-7979342510de" providerId="ADAL" clId="{6B923092-91C4-4F41-A824-D8701946C8A0}" dt="2022-09-27T04:22:08.623" v="3488" actId="1036"/>
          <ac:spMkLst>
            <pc:docMk/>
            <pc:sldMk cId="2712521866" sldId="304"/>
            <ac:spMk id="10" creationId="{062AEC23-FB1D-7638-8BBF-C1C2F26DABF0}"/>
          </ac:spMkLst>
        </pc:spChg>
        <pc:spChg chg="add mod">
          <ac:chgData name="斉藤 徹_福井" userId="33296064-e4da-4a39-8a9b-7979342510de" providerId="ADAL" clId="{6B923092-91C4-4F41-A824-D8701946C8A0}" dt="2022-09-27T04:22:18.564" v="3490" actId="1076"/>
          <ac:spMkLst>
            <pc:docMk/>
            <pc:sldMk cId="2712521866" sldId="304"/>
            <ac:spMk id="11" creationId="{BDEA6DD4-7A60-4920-DD53-317C69D74491}"/>
          </ac:spMkLst>
        </pc:spChg>
        <pc:spChg chg="add mod">
          <ac:chgData name="斉藤 徹_福井" userId="33296064-e4da-4a39-8a9b-7979342510de" providerId="ADAL" clId="{6B923092-91C4-4F41-A824-D8701946C8A0}" dt="2022-09-27T04:23:57.708" v="3529" actId="1038"/>
          <ac:spMkLst>
            <pc:docMk/>
            <pc:sldMk cId="2712521866" sldId="304"/>
            <ac:spMk id="22" creationId="{6AC9B3D5-118A-5F28-9A95-3689B8FBA8BD}"/>
          </ac:spMkLst>
        </pc:spChg>
        <pc:spChg chg="add mod">
          <ac:chgData name="斉藤 徹_福井" userId="33296064-e4da-4a39-8a9b-7979342510de" providerId="ADAL" clId="{6B923092-91C4-4F41-A824-D8701946C8A0}" dt="2022-09-27T04:24:39.095" v="3570" actId="14100"/>
          <ac:spMkLst>
            <pc:docMk/>
            <pc:sldMk cId="2712521866" sldId="304"/>
            <ac:spMk id="23" creationId="{7B4C12FF-F097-B3D9-7F64-2EE5211E81D1}"/>
          </ac:spMkLst>
        </pc:spChg>
        <pc:spChg chg="add mod">
          <ac:chgData name="斉藤 徹_福井" userId="33296064-e4da-4a39-8a9b-7979342510de" providerId="ADAL" clId="{6B923092-91C4-4F41-A824-D8701946C8A0}" dt="2022-09-27T04:25:18.332" v="3620" actId="20577"/>
          <ac:spMkLst>
            <pc:docMk/>
            <pc:sldMk cId="2712521866" sldId="304"/>
            <ac:spMk id="24" creationId="{4BEB42D5-554B-4393-5CE4-A691D58E4A61}"/>
          </ac:spMkLst>
        </pc:spChg>
        <pc:picChg chg="add mod">
          <ac:chgData name="斉藤 徹_福井" userId="33296064-e4da-4a39-8a9b-7979342510de" providerId="ADAL" clId="{6B923092-91C4-4F41-A824-D8701946C8A0}" dt="2022-09-28T01:20:13.615" v="5582" actId="1076"/>
          <ac:picMkLst>
            <pc:docMk/>
            <pc:sldMk cId="2712521866" sldId="304"/>
            <ac:picMk id="25" creationId="{A5E37362-20D0-3217-14FC-1F0AB61BE617}"/>
          </ac:picMkLst>
        </pc:picChg>
        <pc:picChg chg="add del mod">
          <ac:chgData name="斉藤 徹_福井" userId="33296064-e4da-4a39-8a9b-7979342510de" providerId="ADAL" clId="{6B923092-91C4-4F41-A824-D8701946C8A0}" dt="2022-09-28T01:19:39.401" v="5576" actId="21"/>
          <ac:picMkLst>
            <pc:docMk/>
            <pc:sldMk cId="2712521866" sldId="304"/>
            <ac:picMk id="6146" creationId="{16234F6A-0D4A-7D1A-1C53-9D3D4C8C6595}"/>
          </ac:picMkLst>
        </pc:picChg>
        <pc:picChg chg="add mod">
          <ac:chgData name="斉藤 徹_福井" userId="33296064-e4da-4a39-8a9b-7979342510de" providerId="ADAL" clId="{6B923092-91C4-4F41-A824-D8701946C8A0}" dt="2022-09-27T04:21:43.595" v="3473" actId="1076"/>
          <ac:picMkLst>
            <pc:docMk/>
            <pc:sldMk cId="2712521866" sldId="304"/>
            <ac:picMk id="6148" creationId="{16E36DCA-A98F-2025-2800-4E7281AD21A5}"/>
          </ac:picMkLst>
        </pc:picChg>
        <pc:picChg chg="add mod">
          <ac:chgData name="斉藤 徹_福井" userId="33296064-e4da-4a39-8a9b-7979342510de" providerId="ADAL" clId="{6B923092-91C4-4F41-A824-D8701946C8A0}" dt="2022-09-27T04:23:46.228" v="3520" actId="1076"/>
          <ac:picMkLst>
            <pc:docMk/>
            <pc:sldMk cId="2712521866" sldId="304"/>
            <ac:picMk id="6150" creationId="{6B49C9C9-17C3-8A9C-5C32-0ABD08E07513}"/>
          </ac:picMkLst>
        </pc:picChg>
        <pc:picChg chg="add mod">
          <ac:chgData name="斉藤 徹_福井" userId="33296064-e4da-4a39-8a9b-7979342510de" providerId="ADAL" clId="{6B923092-91C4-4F41-A824-D8701946C8A0}" dt="2022-09-27T04:23:24.917" v="3514" actId="1076"/>
          <ac:picMkLst>
            <pc:docMk/>
            <pc:sldMk cId="2712521866" sldId="304"/>
            <ac:picMk id="6152" creationId="{F94084E0-4C55-1AE0-EE13-385033B0D3B4}"/>
          </ac:picMkLst>
        </pc:picChg>
        <pc:cxnChg chg="add mod">
          <ac:chgData name="斉藤 徹_福井" userId="33296064-e4da-4a39-8a9b-7979342510de" providerId="ADAL" clId="{6B923092-91C4-4F41-A824-D8701946C8A0}" dt="2022-09-27T04:22:38.528" v="3493" actId="14100"/>
          <ac:cxnSpMkLst>
            <pc:docMk/>
            <pc:sldMk cId="2712521866" sldId="304"/>
            <ac:cxnSpMk id="12" creationId="{EA455FAC-F247-1B25-C74C-BD7F59565D04}"/>
          </ac:cxnSpMkLst>
        </pc:cxnChg>
        <pc:cxnChg chg="add mod">
          <ac:chgData name="斉藤 徹_福井" userId="33296064-e4da-4a39-8a9b-7979342510de" providerId="ADAL" clId="{6B923092-91C4-4F41-A824-D8701946C8A0}" dt="2022-09-27T04:22:51.460" v="3497" actId="14100"/>
          <ac:cxnSpMkLst>
            <pc:docMk/>
            <pc:sldMk cId="2712521866" sldId="304"/>
            <ac:cxnSpMk id="14" creationId="{43E3D513-F590-9B64-FE23-0886A03AA40A}"/>
          </ac:cxnSpMkLst>
        </pc:cxnChg>
        <pc:cxnChg chg="add mod">
          <ac:chgData name="斉藤 徹_福井" userId="33296064-e4da-4a39-8a9b-7979342510de" providerId="ADAL" clId="{6B923092-91C4-4F41-A824-D8701946C8A0}" dt="2022-09-27T04:23:29.450" v="3515" actId="14100"/>
          <ac:cxnSpMkLst>
            <pc:docMk/>
            <pc:sldMk cId="2712521866" sldId="304"/>
            <ac:cxnSpMk id="17" creationId="{5EBE2AB9-4F00-0C36-D4B1-1FC4217A6D62}"/>
          </ac:cxnSpMkLst>
        </pc:cxnChg>
      </pc:sldChg>
      <pc:sldChg chg="addSp modSp new mod">
        <pc:chgData name="斉藤 徹_福井" userId="33296064-e4da-4a39-8a9b-7979342510de" providerId="ADAL" clId="{6B923092-91C4-4F41-A824-D8701946C8A0}" dt="2022-09-27T04:27:23.163" v="3714" actId="1076"/>
        <pc:sldMkLst>
          <pc:docMk/>
          <pc:sldMk cId="117218053" sldId="305"/>
        </pc:sldMkLst>
        <pc:spChg chg="mod">
          <ac:chgData name="斉藤 徹_福井" userId="33296064-e4da-4a39-8a9b-7979342510de" providerId="ADAL" clId="{6B923092-91C4-4F41-A824-D8701946C8A0}" dt="2022-09-27T04:26:12.441" v="3654" actId="20577"/>
          <ac:spMkLst>
            <pc:docMk/>
            <pc:sldMk cId="117218053" sldId="305"/>
            <ac:spMk id="2" creationId="{A5F38522-D819-4561-AF76-BC59F0D1A86F}"/>
          </ac:spMkLst>
        </pc:spChg>
        <pc:spChg chg="mod">
          <ac:chgData name="斉藤 徹_福井" userId="33296064-e4da-4a39-8a9b-7979342510de" providerId="ADAL" clId="{6B923092-91C4-4F41-A824-D8701946C8A0}" dt="2022-09-27T04:27:23.163" v="3714" actId="1076"/>
          <ac:spMkLst>
            <pc:docMk/>
            <pc:sldMk cId="117218053" sldId="305"/>
            <ac:spMk id="3" creationId="{98E0169D-DCF4-748F-9070-2AF0EB116EDA}"/>
          </ac:spMkLst>
        </pc:spChg>
        <pc:picChg chg="add mod">
          <ac:chgData name="斉藤 徹_福井" userId="33296064-e4da-4a39-8a9b-7979342510de" providerId="ADAL" clId="{6B923092-91C4-4F41-A824-D8701946C8A0}" dt="2022-09-27T04:27:12.075" v="3712" actId="1076"/>
          <ac:picMkLst>
            <pc:docMk/>
            <pc:sldMk cId="117218053" sldId="305"/>
            <ac:picMk id="7170" creationId="{730DC88C-0809-7DB7-6412-AFA889417E43}"/>
          </ac:picMkLst>
        </pc:picChg>
      </pc:sldChg>
      <pc:sldChg chg="addSp modSp new mod">
        <pc:chgData name="斉藤 徹_福井" userId="33296064-e4da-4a39-8a9b-7979342510de" providerId="ADAL" clId="{6B923092-91C4-4F41-A824-D8701946C8A0}" dt="2022-09-27T04:31:54.181" v="3879" actId="207"/>
        <pc:sldMkLst>
          <pc:docMk/>
          <pc:sldMk cId="3276346696" sldId="306"/>
        </pc:sldMkLst>
        <pc:spChg chg="mod">
          <ac:chgData name="斉藤 徹_福井" userId="33296064-e4da-4a39-8a9b-7979342510de" providerId="ADAL" clId="{6B923092-91C4-4F41-A824-D8701946C8A0}" dt="2022-09-27T04:28:37.277" v="3772" actId="947"/>
          <ac:spMkLst>
            <pc:docMk/>
            <pc:sldMk cId="3276346696" sldId="306"/>
            <ac:spMk id="2" creationId="{6F566F54-BC9C-0736-A99B-93CB3B669715}"/>
          </ac:spMkLst>
        </pc:spChg>
        <pc:spChg chg="add mod">
          <ac:chgData name="斉藤 徹_福井" userId="33296064-e4da-4a39-8a9b-7979342510de" providerId="ADAL" clId="{6B923092-91C4-4F41-A824-D8701946C8A0}" dt="2022-09-27T04:29:24.294" v="3782" actId="1076"/>
          <ac:spMkLst>
            <pc:docMk/>
            <pc:sldMk cId="3276346696" sldId="306"/>
            <ac:spMk id="5" creationId="{4AA2A367-2F78-D8A3-EA93-9B80ADCE6F46}"/>
          </ac:spMkLst>
        </pc:spChg>
        <pc:spChg chg="add mod">
          <ac:chgData name="斉藤 徹_福井" userId="33296064-e4da-4a39-8a9b-7979342510de" providerId="ADAL" clId="{6B923092-91C4-4F41-A824-D8701946C8A0}" dt="2022-09-27T04:29:41.480" v="3794" actId="1037"/>
          <ac:spMkLst>
            <pc:docMk/>
            <pc:sldMk cId="3276346696" sldId="306"/>
            <ac:spMk id="6" creationId="{88F9DD71-75D2-274F-DE2E-F46B5FED5AD0}"/>
          </ac:spMkLst>
        </pc:spChg>
        <pc:spChg chg="add mod">
          <ac:chgData name="斉藤 徹_福井" userId="33296064-e4da-4a39-8a9b-7979342510de" providerId="ADAL" clId="{6B923092-91C4-4F41-A824-D8701946C8A0}" dt="2022-09-27T04:29:57.750" v="3803" actId="1037"/>
          <ac:spMkLst>
            <pc:docMk/>
            <pc:sldMk cId="3276346696" sldId="306"/>
            <ac:spMk id="7" creationId="{66267A8D-AFFE-759B-5AA7-EE337E33C8B7}"/>
          </ac:spMkLst>
        </pc:spChg>
        <pc:spChg chg="add mod">
          <ac:chgData name="斉藤 徹_福井" userId="33296064-e4da-4a39-8a9b-7979342510de" providerId="ADAL" clId="{6B923092-91C4-4F41-A824-D8701946C8A0}" dt="2022-09-27T04:31:54.181" v="3879" actId="207"/>
          <ac:spMkLst>
            <pc:docMk/>
            <pc:sldMk cId="3276346696" sldId="306"/>
            <ac:spMk id="12" creationId="{BCEF1D5A-98AC-FFDA-A247-8F80CA794DC3}"/>
          </ac:spMkLst>
        </pc:spChg>
        <pc:picChg chg="add mod">
          <ac:chgData name="斉藤 徹_福井" userId="33296064-e4da-4a39-8a9b-7979342510de" providerId="ADAL" clId="{6B923092-91C4-4F41-A824-D8701946C8A0}" dt="2022-09-27T04:29:45.160" v="3797" actId="1076"/>
          <ac:picMkLst>
            <pc:docMk/>
            <pc:sldMk cId="3276346696" sldId="306"/>
            <ac:picMk id="8194" creationId="{CC7CBC9F-12FB-EAAD-BE2C-5DB75E97013D}"/>
          </ac:picMkLst>
        </pc:picChg>
        <pc:cxnChg chg="add mod">
          <ac:chgData name="斉藤 徹_福井" userId="33296064-e4da-4a39-8a9b-7979342510de" providerId="ADAL" clId="{6B923092-91C4-4F41-A824-D8701946C8A0}" dt="2022-09-27T04:30:19.477" v="3806" actId="14100"/>
          <ac:cxnSpMkLst>
            <pc:docMk/>
            <pc:sldMk cId="3276346696" sldId="306"/>
            <ac:cxnSpMk id="8" creationId="{34D8A564-3963-C395-BEBD-437AE8E87366}"/>
          </ac:cxnSpMkLst>
        </pc:cxnChg>
        <pc:cxnChg chg="add mod">
          <ac:chgData name="斉藤 徹_福井" userId="33296064-e4da-4a39-8a9b-7979342510de" providerId="ADAL" clId="{6B923092-91C4-4F41-A824-D8701946C8A0}" dt="2022-09-27T04:30:29.557" v="3809" actId="14100"/>
          <ac:cxnSpMkLst>
            <pc:docMk/>
            <pc:sldMk cId="3276346696" sldId="306"/>
            <ac:cxnSpMk id="10" creationId="{0B5BF993-1CFB-C6EC-6469-B44103129F94}"/>
          </ac:cxnSpMkLst>
        </pc:cxnChg>
      </pc:sldChg>
      <pc:sldChg chg="addSp delSp modSp new mod">
        <pc:chgData name="斉藤 徹_福井" userId="33296064-e4da-4a39-8a9b-7979342510de" providerId="ADAL" clId="{6B923092-91C4-4F41-A824-D8701946C8A0}" dt="2022-09-27T07:12:18.006" v="4273" actId="207"/>
        <pc:sldMkLst>
          <pc:docMk/>
          <pc:sldMk cId="1618912387" sldId="307"/>
        </pc:sldMkLst>
        <pc:spChg chg="mod">
          <ac:chgData name="斉藤 徹_福井" userId="33296064-e4da-4a39-8a9b-7979342510de" providerId="ADAL" clId="{6B923092-91C4-4F41-A824-D8701946C8A0}" dt="2022-09-27T07:04:20.475" v="4210" actId="404"/>
          <ac:spMkLst>
            <pc:docMk/>
            <pc:sldMk cId="1618912387" sldId="307"/>
            <ac:spMk id="2" creationId="{0EE9EA97-8222-5EC3-4DB9-0705D3BF4386}"/>
          </ac:spMkLst>
        </pc:spChg>
        <pc:spChg chg="add del mod">
          <ac:chgData name="斉藤 徹_福井" userId="33296064-e4da-4a39-8a9b-7979342510de" providerId="ADAL" clId="{6B923092-91C4-4F41-A824-D8701946C8A0}" dt="2022-09-27T07:01:23.049" v="4113"/>
          <ac:spMkLst>
            <pc:docMk/>
            <pc:sldMk cId="1618912387" sldId="307"/>
            <ac:spMk id="3" creationId="{A94F5DF6-0430-4F1C-3B94-E77D0AC73034}"/>
          </ac:spMkLst>
        </pc:spChg>
        <pc:spChg chg="add del mod">
          <ac:chgData name="斉藤 徹_福井" userId="33296064-e4da-4a39-8a9b-7979342510de" providerId="ADAL" clId="{6B923092-91C4-4F41-A824-D8701946C8A0}" dt="2022-09-27T06:58:16.818" v="4028"/>
          <ac:spMkLst>
            <pc:docMk/>
            <pc:sldMk cId="1618912387" sldId="307"/>
            <ac:spMk id="6" creationId="{95787DFD-BB4C-59FF-2CD8-E7E495B0E353}"/>
          </ac:spMkLst>
        </pc:spChg>
        <pc:spChg chg="add mod">
          <ac:chgData name="斉藤 徹_福井" userId="33296064-e4da-4a39-8a9b-7979342510de" providerId="ADAL" clId="{6B923092-91C4-4F41-A824-D8701946C8A0}" dt="2022-09-27T07:12:18.006" v="4273" actId="207"/>
          <ac:spMkLst>
            <pc:docMk/>
            <pc:sldMk cId="1618912387" sldId="307"/>
            <ac:spMk id="7" creationId="{8C88F923-AE87-EFA2-C809-FE1D2D0AD12F}"/>
          </ac:spMkLst>
        </pc:spChg>
        <pc:spChg chg="add mod">
          <ac:chgData name="斉藤 徹_福井" userId="33296064-e4da-4a39-8a9b-7979342510de" providerId="ADAL" clId="{6B923092-91C4-4F41-A824-D8701946C8A0}" dt="2022-09-27T07:01:28.138" v="4114" actId="1076"/>
          <ac:spMkLst>
            <pc:docMk/>
            <pc:sldMk cId="1618912387" sldId="307"/>
            <ac:spMk id="8" creationId="{0B76A415-8E3F-4357-EA4E-F68824CB5AA1}"/>
          </ac:spMkLst>
        </pc:spChg>
        <pc:spChg chg="add del mod">
          <ac:chgData name="斉藤 徹_福井" userId="33296064-e4da-4a39-8a9b-7979342510de" providerId="ADAL" clId="{6B923092-91C4-4F41-A824-D8701946C8A0}" dt="2022-09-27T07:01:22.097" v="4111" actId="478"/>
          <ac:spMkLst>
            <pc:docMk/>
            <pc:sldMk cId="1618912387" sldId="307"/>
            <ac:spMk id="12" creationId="{353F1D1D-966C-1904-BE51-781A04331F56}"/>
          </ac:spMkLst>
        </pc:spChg>
        <pc:spChg chg="add mod">
          <ac:chgData name="斉藤 徹_福井" userId="33296064-e4da-4a39-8a9b-7979342510de" providerId="ADAL" clId="{6B923092-91C4-4F41-A824-D8701946C8A0}" dt="2022-09-27T07:12:06.369" v="4272" actId="207"/>
          <ac:spMkLst>
            <pc:docMk/>
            <pc:sldMk cId="1618912387" sldId="307"/>
            <ac:spMk id="13" creationId="{8387A80C-073C-BF49-1BB4-B10DC3CBEA00}"/>
          </ac:spMkLst>
        </pc:spChg>
        <pc:spChg chg="add mod">
          <ac:chgData name="斉藤 徹_福井" userId="33296064-e4da-4a39-8a9b-7979342510de" providerId="ADAL" clId="{6B923092-91C4-4F41-A824-D8701946C8A0}" dt="2022-09-27T07:03:10.985" v="4194" actId="1076"/>
          <ac:spMkLst>
            <pc:docMk/>
            <pc:sldMk cId="1618912387" sldId="307"/>
            <ac:spMk id="14" creationId="{5FBBE820-AA33-0A7A-9B68-4626D97905CB}"/>
          </ac:spMkLst>
        </pc:spChg>
        <pc:spChg chg="add mod">
          <ac:chgData name="斉藤 徹_福井" userId="33296064-e4da-4a39-8a9b-7979342510de" providerId="ADAL" clId="{6B923092-91C4-4F41-A824-D8701946C8A0}" dt="2022-09-27T07:03:36.605" v="4201" actId="14100"/>
          <ac:spMkLst>
            <pc:docMk/>
            <pc:sldMk cId="1618912387" sldId="307"/>
            <ac:spMk id="15" creationId="{79AB5365-F315-8543-0927-DC1739F6487D}"/>
          </ac:spMkLst>
        </pc:spChg>
        <pc:picChg chg="add mod">
          <ac:chgData name="斉藤 徹_福井" userId="33296064-e4da-4a39-8a9b-7979342510de" providerId="ADAL" clId="{6B923092-91C4-4F41-A824-D8701946C8A0}" dt="2022-09-27T07:01:07.538" v="4105" actId="14100"/>
          <ac:picMkLst>
            <pc:docMk/>
            <pc:sldMk cId="1618912387" sldId="307"/>
            <ac:picMk id="5" creationId="{C220B3B9-D661-5215-96E6-29590804098B}"/>
          </ac:picMkLst>
        </pc:picChg>
        <pc:picChg chg="add mod">
          <ac:chgData name="斉藤 徹_福井" userId="33296064-e4da-4a39-8a9b-7979342510de" providerId="ADAL" clId="{6B923092-91C4-4F41-A824-D8701946C8A0}" dt="2022-09-27T07:03:18.167" v="4197" actId="1076"/>
          <ac:picMkLst>
            <pc:docMk/>
            <pc:sldMk cId="1618912387" sldId="307"/>
            <ac:picMk id="10" creationId="{E2010FD9-6F0A-E84D-7FF7-3FE8ED2DC222}"/>
          </ac:picMkLst>
        </pc:picChg>
        <pc:cxnChg chg="add mod">
          <ac:chgData name="斉藤 徹_福井" userId="33296064-e4da-4a39-8a9b-7979342510de" providerId="ADAL" clId="{6B923092-91C4-4F41-A824-D8701946C8A0}" dt="2022-09-27T07:03:58.205" v="4204" actId="14100"/>
          <ac:cxnSpMkLst>
            <pc:docMk/>
            <pc:sldMk cId="1618912387" sldId="307"/>
            <ac:cxnSpMk id="16" creationId="{90C80249-3644-C377-47E2-E6E5D653229A}"/>
          </ac:cxnSpMkLst>
        </pc:cxnChg>
        <pc:cxnChg chg="add mod">
          <ac:chgData name="斉藤 徹_福井" userId="33296064-e4da-4a39-8a9b-7979342510de" providerId="ADAL" clId="{6B923092-91C4-4F41-A824-D8701946C8A0}" dt="2022-09-27T07:04:05.805" v="4207" actId="14100"/>
          <ac:cxnSpMkLst>
            <pc:docMk/>
            <pc:sldMk cId="1618912387" sldId="307"/>
            <ac:cxnSpMk id="18" creationId="{B2CAA788-2562-4F1B-BD54-BD9904C45468}"/>
          </ac:cxnSpMkLst>
        </pc:cxnChg>
      </pc:sldChg>
      <pc:sldChg chg="addSp modSp new mod">
        <pc:chgData name="斉藤 徹_福井" userId="33296064-e4da-4a39-8a9b-7979342510de" providerId="ADAL" clId="{6B923092-91C4-4F41-A824-D8701946C8A0}" dt="2022-09-28T00:53:23.475" v="4771" actId="1076"/>
        <pc:sldMkLst>
          <pc:docMk/>
          <pc:sldMk cId="84661643" sldId="308"/>
        </pc:sldMkLst>
        <pc:spChg chg="mod">
          <ac:chgData name="斉藤 徹_福井" userId="33296064-e4da-4a39-8a9b-7979342510de" providerId="ADAL" clId="{6B923092-91C4-4F41-A824-D8701946C8A0}" dt="2022-09-27T07:07:51.404" v="4218" actId="404"/>
          <ac:spMkLst>
            <pc:docMk/>
            <pc:sldMk cId="84661643" sldId="308"/>
            <ac:spMk id="2" creationId="{633F1D23-5F91-472D-9901-343E9721D65E}"/>
          </ac:spMkLst>
        </pc:spChg>
        <pc:spChg chg="add mod">
          <ac:chgData name="斉藤 徹_福井" userId="33296064-e4da-4a39-8a9b-7979342510de" providerId="ADAL" clId="{6B923092-91C4-4F41-A824-D8701946C8A0}" dt="2022-09-27T07:08:13.753" v="4220" actId="1076"/>
          <ac:spMkLst>
            <pc:docMk/>
            <pc:sldMk cId="84661643" sldId="308"/>
            <ac:spMk id="6" creationId="{0EE53CBB-5B81-9043-D3A5-9F38EB90D15C}"/>
          </ac:spMkLst>
        </pc:spChg>
        <pc:spChg chg="add mod">
          <ac:chgData name="斉藤 徹_福井" userId="33296064-e4da-4a39-8a9b-7979342510de" providerId="ADAL" clId="{6B923092-91C4-4F41-A824-D8701946C8A0}" dt="2022-09-27T07:09:00.245" v="4236" actId="14100"/>
          <ac:spMkLst>
            <pc:docMk/>
            <pc:sldMk cId="84661643" sldId="308"/>
            <ac:spMk id="7" creationId="{96D43C09-E0B2-69BF-D3A4-C50486C7C39A}"/>
          </ac:spMkLst>
        </pc:spChg>
        <pc:spChg chg="add mod">
          <ac:chgData name="斉藤 徹_福井" userId="33296064-e4da-4a39-8a9b-7979342510de" providerId="ADAL" clId="{6B923092-91C4-4F41-A824-D8701946C8A0}" dt="2022-09-27T07:10:48.499" v="4251" actId="1035"/>
          <ac:spMkLst>
            <pc:docMk/>
            <pc:sldMk cId="84661643" sldId="308"/>
            <ac:spMk id="15" creationId="{3C29525C-E5CD-FAF2-8403-D2D8DC309206}"/>
          </ac:spMkLst>
        </pc:spChg>
        <pc:spChg chg="add mod">
          <ac:chgData name="斉藤 徹_福井" userId="33296064-e4da-4a39-8a9b-7979342510de" providerId="ADAL" clId="{6B923092-91C4-4F41-A824-D8701946C8A0}" dt="2022-09-27T07:11:03.745" v="4258" actId="1035"/>
          <ac:spMkLst>
            <pc:docMk/>
            <pc:sldMk cId="84661643" sldId="308"/>
            <ac:spMk id="16" creationId="{92D6C60F-56C3-D36A-EBF9-A244ADA382BB}"/>
          </ac:spMkLst>
        </pc:spChg>
        <pc:spChg chg="add mod">
          <ac:chgData name="斉藤 徹_福井" userId="33296064-e4da-4a39-8a9b-7979342510de" providerId="ADAL" clId="{6B923092-91C4-4F41-A824-D8701946C8A0}" dt="2022-09-27T08:57:51.556" v="4487" actId="13926"/>
          <ac:spMkLst>
            <pc:docMk/>
            <pc:sldMk cId="84661643" sldId="308"/>
            <ac:spMk id="19" creationId="{1CC549D6-6CDB-E6AB-5C4D-398FAF7BF6DC}"/>
          </ac:spMkLst>
        </pc:spChg>
        <pc:spChg chg="add mod">
          <ac:chgData name="斉藤 徹_福井" userId="33296064-e4da-4a39-8a9b-7979342510de" providerId="ADAL" clId="{6B923092-91C4-4F41-A824-D8701946C8A0}" dt="2022-09-27T07:16:48.717" v="4464" actId="207"/>
          <ac:spMkLst>
            <pc:docMk/>
            <pc:sldMk cId="84661643" sldId="308"/>
            <ac:spMk id="20" creationId="{FE72DD33-7F22-CF70-5E6A-3FCC4C21BC26}"/>
          </ac:spMkLst>
        </pc:spChg>
        <pc:picChg chg="add mod">
          <ac:chgData name="斉藤 徹_福井" userId="33296064-e4da-4a39-8a9b-7979342510de" providerId="ADAL" clId="{6B923092-91C4-4F41-A824-D8701946C8A0}" dt="2022-09-27T07:08:32.027" v="4225" actId="1076"/>
          <ac:picMkLst>
            <pc:docMk/>
            <pc:sldMk cId="84661643" sldId="308"/>
            <ac:picMk id="5" creationId="{80BF79AB-0792-4242-5C24-CD7EAD389037}"/>
          </ac:picMkLst>
        </pc:picChg>
        <pc:picChg chg="add mod">
          <ac:chgData name="斉藤 徹_福井" userId="33296064-e4da-4a39-8a9b-7979342510de" providerId="ADAL" clId="{6B923092-91C4-4F41-A824-D8701946C8A0}" dt="2022-09-27T07:09:51.338" v="4239" actId="14100"/>
          <ac:picMkLst>
            <pc:docMk/>
            <pc:sldMk cId="84661643" sldId="308"/>
            <ac:picMk id="9" creationId="{3BF93621-2C5B-18E5-4E6E-0DF52FFCD8E8}"/>
          </ac:picMkLst>
        </pc:picChg>
        <pc:cxnChg chg="add mod">
          <ac:chgData name="斉藤 徹_福井" userId="33296064-e4da-4a39-8a9b-7979342510de" providerId="ADAL" clId="{6B923092-91C4-4F41-A824-D8701946C8A0}" dt="2022-09-27T07:14:45.022" v="4365" actId="14100"/>
          <ac:cxnSpMkLst>
            <pc:docMk/>
            <pc:sldMk cId="84661643" sldId="308"/>
            <ac:cxnSpMk id="10" creationId="{3E5EBC33-E343-05CD-7838-DFB2DB4FB540}"/>
          </ac:cxnSpMkLst>
        </pc:cxnChg>
        <pc:cxnChg chg="add mod">
          <ac:chgData name="斉藤 徹_福井" userId="33296064-e4da-4a39-8a9b-7979342510de" providerId="ADAL" clId="{6B923092-91C4-4F41-A824-D8701946C8A0}" dt="2022-09-28T00:53:23.475" v="4771" actId="1076"/>
          <ac:cxnSpMkLst>
            <pc:docMk/>
            <pc:sldMk cId="84661643" sldId="308"/>
            <ac:cxnSpMk id="13" creationId="{6FAED2E2-8E59-8384-81FB-C986E5E2B7F1}"/>
          </ac:cxnSpMkLst>
        </pc:cxnChg>
        <pc:cxnChg chg="add mod">
          <ac:chgData name="斉藤 徹_福井" userId="33296064-e4da-4a39-8a9b-7979342510de" providerId="ADAL" clId="{6B923092-91C4-4F41-A824-D8701946C8A0}" dt="2022-09-27T07:11:16.372" v="4261" actId="14100"/>
          <ac:cxnSpMkLst>
            <pc:docMk/>
            <pc:sldMk cId="84661643" sldId="308"/>
            <ac:cxnSpMk id="17" creationId="{2576C925-FD58-F029-BCE4-A895CAFB3DDA}"/>
          </ac:cxnSpMkLst>
        </pc:cxnChg>
      </pc:sldChg>
      <pc:sldChg chg="addSp modSp new mod">
        <pc:chgData name="斉藤 徹_福井" userId="33296064-e4da-4a39-8a9b-7979342510de" providerId="ADAL" clId="{6B923092-91C4-4F41-A824-D8701946C8A0}" dt="2022-09-28T00:55:30.144" v="4888" actId="207"/>
        <pc:sldMkLst>
          <pc:docMk/>
          <pc:sldMk cId="2993041620" sldId="309"/>
        </pc:sldMkLst>
        <pc:spChg chg="mod">
          <ac:chgData name="斉藤 徹_福井" userId="33296064-e4da-4a39-8a9b-7979342510de" providerId="ADAL" clId="{6B923092-91C4-4F41-A824-D8701946C8A0}" dt="2022-09-27T09:31:28.212" v="4582" actId="20577"/>
          <ac:spMkLst>
            <pc:docMk/>
            <pc:sldMk cId="2993041620" sldId="309"/>
            <ac:spMk id="2" creationId="{7EDA4FCC-D076-A9F0-8A94-D2A68A9D5767}"/>
          </ac:spMkLst>
        </pc:spChg>
        <pc:spChg chg="add mod">
          <ac:chgData name="斉藤 徹_福井" userId="33296064-e4da-4a39-8a9b-7979342510de" providerId="ADAL" clId="{6B923092-91C4-4F41-A824-D8701946C8A0}" dt="2022-09-28T00:52:27.132" v="4750" actId="14100"/>
          <ac:spMkLst>
            <pc:docMk/>
            <pc:sldMk cId="2993041620" sldId="309"/>
            <ac:spMk id="8" creationId="{CDA1D334-3592-A85F-53A9-44F82B184B03}"/>
          </ac:spMkLst>
        </pc:spChg>
        <pc:spChg chg="add mod">
          <ac:chgData name="斉藤 徹_福井" userId="33296064-e4da-4a39-8a9b-7979342510de" providerId="ADAL" clId="{6B923092-91C4-4F41-A824-D8701946C8A0}" dt="2022-09-28T00:52:49.015" v="4759" actId="1035"/>
          <ac:spMkLst>
            <pc:docMk/>
            <pc:sldMk cId="2993041620" sldId="309"/>
            <ac:spMk id="9" creationId="{3CE629CF-C4DB-9980-385F-1E152E49507C}"/>
          </ac:spMkLst>
        </pc:spChg>
        <pc:spChg chg="add mod">
          <ac:chgData name="斉藤 徹_福井" userId="33296064-e4da-4a39-8a9b-7979342510de" providerId="ADAL" clId="{6B923092-91C4-4F41-A824-D8701946C8A0}" dt="2022-09-28T00:53:00.729" v="4764" actId="14100"/>
          <ac:spMkLst>
            <pc:docMk/>
            <pc:sldMk cId="2993041620" sldId="309"/>
            <ac:spMk id="10" creationId="{02F85E5E-DB59-F4DE-D715-71CFB9935611}"/>
          </ac:spMkLst>
        </pc:spChg>
        <pc:spChg chg="add mod">
          <ac:chgData name="斉藤 徹_福井" userId="33296064-e4da-4a39-8a9b-7979342510de" providerId="ADAL" clId="{6B923092-91C4-4F41-A824-D8701946C8A0}" dt="2022-09-28T00:53:16.075" v="4770" actId="1035"/>
          <ac:spMkLst>
            <pc:docMk/>
            <pc:sldMk cId="2993041620" sldId="309"/>
            <ac:spMk id="11" creationId="{157E6F18-A953-036C-AA9E-BF1278732EAA}"/>
          </ac:spMkLst>
        </pc:spChg>
        <pc:spChg chg="add mod">
          <ac:chgData name="斉藤 徹_福井" userId="33296064-e4da-4a39-8a9b-7979342510de" providerId="ADAL" clId="{6B923092-91C4-4F41-A824-D8701946C8A0}" dt="2022-09-28T00:55:30.144" v="4888" actId="207"/>
          <ac:spMkLst>
            <pc:docMk/>
            <pc:sldMk cId="2993041620" sldId="309"/>
            <ac:spMk id="18" creationId="{AF1C8F49-402D-4586-C65A-1602C188377F}"/>
          </ac:spMkLst>
        </pc:spChg>
        <pc:picChg chg="add mod">
          <ac:chgData name="斉藤 徹_福井" userId="33296064-e4da-4a39-8a9b-7979342510de" providerId="ADAL" clId="{6B923092-91C4-4F41-A824-D8701946C8A0}" dt="2022-09-28T00:52:53.142" v="4762" actId="1076"/>
          <ac:picMkLst>
            <pc:docMk/>
            <pc:sldMk cId="2993041620" sldId="309"/>
            <ac:picMk id="5" creationId="{61B08D5F-6A3C-2D79-51B6-A9D4685CA370}"/>
          </ac:picMkLst>
        </pc:picChg>
        <pc:picChg chg="add mod">
          <ac:chgData name="斉藤 徹_福井" userId="33296064-e4da-4a39-8a9b-7979342510de" providerId="ADAL" clId="{6B923092-91C4-4F41-A824-D8701946C8A0}" dt="2022-09-27T09:30:48.145" v="4579" actId="1076"/>
          <ac:picMkLst>
            <pc:docMk/>
            <pc:sldMk cId="2993041620" sldId="309"/>
            <ac:picMk id="7" creationId="{3DCD2E54-29CB-A55E-78C1-E6CB3D8BC211}"/>
          </ac:picMkLst>
        </pc:picChg>
        <pc:cxnChg chg="add mod">
          <ac:chgData name="斉藤 徹_福井" userId="33296064-e4da-4a39-8a9b-7979342510de" providerId="ADAL" clId="{6B923092-91C4-4F41-A824-D8701946C8A0}" dt="2022-09-28T00:53:35.214" v="4774" actId="14100"/>
          <ac:cxnSpMkLst>
            <pc:docMk/>
            <pc:sldMk cId="2993041620" sldId="309"/>
            <ac:cxnSpMk id="12" creationId="{9A26AE93-8962-7B09-5265-627AB47EEFA8}"/>
          </ac:cxnSpMkLst>
        </pc:cxnChg>
        <pc:cxnChg chg="add mod">
          <ac:chgData name="斉藤 徹_福井" userId="33296064-e4da-4a39-8a9b-7979342510de" providerId="ADAL" clId="{6B923092-91C4-4F41-A824-D8701946C8A0}" dt="2022-09-28T00:53:45.782" v="4782" actId="14100"/>
          <ac:cxnSpMkLst>
            <pc:docMk/>
            <pc:sldMk cId="2993041620" sldId="309"/>
            <ac:cxnSpMk id="14" creationId="{0918112B-C613-5240-703A-DF95A7CDE209}"/>
          </ac:cxnSpMkLst>
        </pc:cxnChg>
        <pc:cxnChg chg="add mod">
          <ac:chgData name="斉藤 徹_福井" userId="33296064-e4da-4a39-8a9b-7979342510de" providerId="ADAL" clId="{6B923092-91C4-4F41-A824-D8701946C8A0}" dt="2022-09-28T00:53:53.563" v="4785" actId="14100"/>
          <ac:cxnSpMkLst>
            <pc:docMk/>
            <pc:sldMk cId="2993041620" sldId="309"/>
            <ac:cxnSpMk id="16" creationId="{5486B485-7676-75C6-15B5-963F5781F03A}"/>
          </ac:cxnSpMkLst>
        </pc:cxnChg>
      </pc:sldChg>
      <pc:sldChg chg="addSp modSp new mod">
        <pc:chgData name="斉藤 徹_福井" userId="33296064-e4da-4a39-8a9b-7979342510de" providerId="ADAL" clId="{6B923092-91C4-4F41-A824-D8701946C8A0}" dt="2022-09-28T00:51:54.175" v="4745" actId="1076"/>
        <pc:sldMkLst>
          <pc:docMk/>
          <pc:sldMk cId="2409680205" sldId="310"/>
        </pc:sldMkLst>
        <pc:spChg chg="mod">
          <ac:chgData name="斉藤 徹_福井" userId="33296064-e4da-4a39-8a9b-7979342510de" providerId="ADAL" clId="{6B923092-91C4-4F41-A824-D8701946C8A0}" dt="2022-09-27T09:31:36.072" v="4589" actId="20577"/>
          <ac:spMkLst>
            <pc:docMk/>
            <pc:sldMk cId="2409680205" sldId="310"/>
            <ac:spMk id="2" creationId="{E452052C-48FA-5E1B-A0B4-A949E02640AE}"/>
          </ac:spMkLst>
        </pc:spChg>
        <pc:spChg chg="add mod">
          <ac:chgData name="斉藤 徹_福井" userId="33296064-e4da-4a39-8a9b-7979342510de" providerId="ADAL" clId="{6B923092-91C4-4F41-A824-D8701946C8A0}" dt="2022-09-28T00:49:49.433" v="4720" actId="207"/>
          <ac:spMkLst>
            <pc:docMk/>
            <pc:sldMk cId="2409680205" sldId="310"/>
            <ac:spMk id="10" creationId="{539ADEFE-6522-07F4-AC57-A4D019F9F662}"/>
          </ac:spMkLst>
        </pc:spChg>
        <pc:spChg chg="add mod">
          <ac:chgData name="斉藤 徹_福井" userId="33296064-e4da-4a39-8a9b-7979342510de" providerId="ADAL" clId="{6B923092-91C4-4F41-A824-D8701946C8A0}" dt="2022-09-28T00:51:54.175" v="4745" actId="1076"/>
          <ac:spMkLst>
            <pc:docMk/>
            <pc:sldMk cId="2409680205" sldId="310"/>
            <ac:spMk id="11" creationId="{77158FFE-1C73-D84D-F9A8-8521CE931676}"/>
          </ac:spMkLst>
        </pc:spChg>
        <pc:spChg chg="add mod">
          <ac:chgData name="斉藤 徹_福井" userId="33296064-e4da-4a39-8a9b-7979342510de" providerId="ADAL" clId="{6B923092-91C4-4F41-A824-D8701946C8A0}" dt="2022-09-28T00:51:37.931" v="4744" actId="1076"/>
          <ac:spMkLst>
            <pc:docMk/>
            <pc:sldMk cId="2409680205" sldId="310"/>
            <ac:spMk id="12" creationId="{EC6B0A5F-6EF7-9CFA-A19A-9C4B30C42825}"/>
          </ac:spMkLst>
        </pc:spChg>
        <pc:spChg chg="add mod">
          <ac:chgData name="斉藤 徹_福井" userId="33296064-e4da-4a39-8a9b-7979342510de" providerId="ADAL" clId="{6B923092-91C4-4F41-A824-D8701946C8A0}" dt="2022-09-28T00:51:35.478" v="4743" actId="1076"/>
          <ac:spMkLst>
            <pc:docMk/>
            <pc:sldMk cId="2409680205" sldId="310"/>
            <ac:spMk id="13" creationId="{90201DAD-57BB-6B4F-6481-475551656B24}"/>
          </ac:spMkLst>
        </pc:spChg>
        <pc:picChg chg="add mod">
          <ac:chgData name="斉藤 徹_福井" userId="33296064-e4da-4a39-8a9b-7979342510de" providerId="ADAL" clId="{6B923092-91C4-4F41-A824-D8701946C8A0}" dt="2022-09-28T00:48:05.924" v="4608" actId="14100"/>
          <ac:picMkLst>
            <pc:docMk/>
            <pc:sldMk cId="2409680205" sldId="310"/>
            <ac:picMk id="5" creationId="{61808624-39B5-6105-1D7A-3550D5A126DD}"/>
          </ac:picMkLst>
        </pc:picChg>
        <pc:picChg chg="add mod">
          <ac:chgData name="斉藤 徹_福井" userId="33296064-e4da-4a39-8a9b-7979342510de" providerId="ADAL" clId="{6B923092-91C4-4F41-A824-D8701946C8A0}" dt="2022-09-28T00:47:51.746" v="4606" actId="1076"/>
          <ac:picMkLst>
            <pc:docMk/>
            <pc:sldMk cId="2409680205" sldId="310"/>
            <ac:picMk id="7" creationId="{29B29B22-B694-6644-6A41-155519B7340F}"/>
          </ac:picMkLst>
        </pc:picChg>
        <pc:picChg chg="add mod">
          <ac:chgData name="斉藤 徹_福井" userId="33296064-e4da-4a39-8a9b-7979342510de" providerId="ADAL" clId="{6B923092-91C4-4F41-A824-D8701946C8A0}" dt="2022-09-28T00:47:56.982" v="4607" actId="1076"/>
          <ac:picMkLst>
            <pc:docMk/>
            <pc:sldMk cId="2409680205" sldId="310"/>
            <ac:picMk id="9" creationId="{29CA0A46-DD49-DEA9-1BFC-20FADB6E3F9C}"/>
          </ac:picMkLst>
        </pc:picChg>
      </pc:sldChg>
      <pc:sldChg chg="addSp delSp modSp new mod">
        <pc:chgData name="斉藤 徹_福井" userId="33296064-e4da-4a39-8a9b-7979342510de" providerId="ADAL" clId="{6B923092-91C4-4F41-A824-D8701946C8A0}" dt="2022-09-28T01:10:26.087" v="5518" actId="21"/>
        <pc:sldMkLst>
          <pc:docMk/>
          <pc:sldMk cId="3735130343" sldId="311"/>
        </pc:sldMkLst>
        <pc:spChg chg="mod">
          <ac:chgData name="斉藤 徹_福井" userId="33296064-e4da-4a39-8a9b-7979342510de" providerId="ADAL" clId="{6B923092-91C4-4F41-A824-D8701946C8A0}" dt="2022-09-28T01:01:24.850" v="5007" actId="20577"/>
          <ac:spMkLst>
            <pc:docMk/>
            <pc:sldMk cId="3735130343" sldId="311"/>
            <ac:spMk id="2" creationId="{9E50109D-193C-D8E3-6E50-3F007AA3C5D1}"/>
          </ac:spMkLst>
        </pc:spChg>
        <pc:spChg chg="del mod">
          <ac:chgData name="斉藤 徹_福井" userId="33296064-e4da-4a39-8a9b-7979342510de" providerId="ADAL" clId="{6B923092-91C4-4F41-A824-D8701946C8A0}" dt="2022-09-28T01:10:26.087" v="5518" actId="21"/>
          <ac:spMkLst>
            <pc:docMk/>
            <pc:sldMk cId="3735130343" sldId="311"/>
            <ac:spMk id="3" creationId="{FF03547F-43F1-DDBA-A08C-62F0AB09A0F5}"/>
          </ac:spMkLst>
        </pc:spChg>
        <pc:spChg chg="add mod">
          <ac:chgData name="斉藤 徹_福井" userId="33296064-e4da-4a39-8a9b-7979342510de" providerId="ADAL" clId="{6B923092-91C4-4F41-A824-D8701946C8A0}" dt="2022-09-28T00:59:26.466" v="4901" actId="1076"/>
          <ac:spMkLst>
            <pc:docMk/>
            <pc:sldMk cId="3735130343" sldId="311"/>
            <ac:spMk id="8" creationId="{36AAB692-8369-D860-A8A3-3B6DF1E7139A}"/>
          </ac:spMkLst>
        </pc:spChg>
        <pc:spChg chg="add mod">
          <ac:chgData name="斉藤 徹_福井" userId="33296064-e4da-4a39-8a9b-7979342510de" providerId="ADAL" clId="{6B923092-91C4-4F41-A824-D8701946C8A0}" dt="2022-09-28T00:59:36.999" v="4908" actId="1036"/>
          <ac:spMkLst>
            <pc:docMk/>
            <pc:sldMk cId="3735130343" sldId="311"/>
            <ac:spMk id="9" creationId="{542F87B4-F881-AF6B-1DAE-D03C04846624}"/>
          </ac:spMkLst>
        </pc:spChg>
        <pc:spChg chg="add mod">
          <ac:chgData name="斉藤 徹_福井" userId="33296064-e4da-4a39-8a9b-7979342510de" providerId="ADAL" clId="{6B923092-91C4-4F41-A824-D8701946C8A0}" dt="2022-09-28T01:01:44.129" v="5013" actId="1036"/>
          <ac:spMkLst>
            <pc:docMk/>
            <pc:sldMk cId="3735130343" sldId="311"/>
            <ac:spMk id="14" creationId="{99AAFDCA-E06C-4DAD-F242-8691E6AF0986}"/>
          </ac:spMkLst>
        </pc:spChg>
        <pc:spChg chg="add mod">
          <ac:chgData name="斉藤 徹_福井" userId="33296064-e4da-4a39-8a9b-7979342510de" providerId="ADAL" clId="{6B923092-91C4-4F41-A824-D8701946C8A0}" dt="2022-09-28T01:04:36.286" v="5315" actId="14100"/>
          <ac:spMkLst>
            <pc:docMk/>
            <pc:sldMk cId="3735130343" sldId="311"/>
            <ac:spMk id="16" creationId="{45CFE94F-949E-61A6-7801-BB91BCDAB234}"/>
          </ac:spMkLst>
        </pc:spChg>
        <pc:spChg chg="add mod">
          <ac:chgData name="斉藤 徹_福井" userId="33296064-e4da-4a39-8a9b-7979342510de" providerId="ADAL" clId="{6B923092-91C4-4F41-A824-D8701946C8A0}" dt="2022-09-28T01:04:45.159" v="5318" actId="14100"/>
          <ac:spMkLst>
            <pc:docMk/>
            <pc:sldMk cId="3735130343" sldId="311"/>
            <ac:spMk id="17" creationId="{D74B9370-1245-B554-2ED7-800A2E30E03F}"/>
          </ac:spMkLst>
        </pc:spChg>
        <pc:spChg chg="add mod">
          <ac:chgData name="斉藤 徹_福井" userId="33296064-e4da-4a39-8a9b-7979342510de" providerId="ADAL" clId="{6B923092-91C4-4F41-A824-D8701946C8A0}" dt="2022-09-28T01:09:19.275" v="5510" actId="14100"/>
          <ac:spMkLst>
            <pc:docMk/>
            <pc:sldMk cId="3735130343" sldId="311"/>
            <ac:spMk id="22" creationId="{9080F645-D255-B544-D556-6FF0FE28350D}"/>
          </ac:spMkLst>
        </pc:spChg>
        <pc:spChg chg="add mod">
          <ac:chgData name="斉藤 徹_福井" userId="33296064-e4da-4a39-8a9b-7979342510de" providerId="ADAL" clId="{6B923092-91C4-4F41-A824-D8701946C8A0}" dt="2022-09-28T01:09:53.862" v="5515" actId="14100"/>
          <ac:spMkLst>
            <pc:docMk/>
            <pc:sldMk cId="3735130343" sldId="311"/>
            <ac:spMk id="23" creationId="{3132DB81-5777-952E-125A-772C59C4B633}"/>
          </ac:spMkLst>
        </pc:spChg>
        <pc:picChg chg="add mod ord">
          <ac:chgData name="斉藤 徹_福井" userId="33296064-e4da-4a39-8a9b-7979342510de" providerId="ADAL" clId="{6B923092-91C4-4F41-A824-D8701946C8A0}" dt="2022-09-28T00:58:57.049" v="4899" actId="166"/>
          <ac:picMkLst>
            <pc:docMk/>
            <pc:sldMk cId="3735130343" sldId="311"/>
            <ac:picMk id="5" creationId="{4771C084-3175-E680-8628-DD949130939B}"/>
          </ac:picMkLst>
        </pc:picChg>
        <pc:picChg chg="add mod modCrop">
          <ac:chgData name="斉藤 徹_福井" userId="33296064-e4da-4a39-8a9b-7979342510de" providerId="ADAL" clId="{6B923092-91C4-4F41-A824-D8701946C8A0}" dt="2022-09-28T00:58:45.145" v="4898" actId="732"/>
          <ac:picMkLst>
            <pc:docMk/>
            <pc:sldMk cId="3735130343" sldId="311"/>
            <ac:picMk id="7" creationId="{F79F7876-C7E7-37E4-0CB5-B3D9D759AB3E}"/>
          </ac:picMkLst>
        </pc:picChg>
        <pc:cxnChg chg="add mod">
          <ac:chgData name="斉藤 徹_福井" userId="33296064-e4da-4a39-8a9b-7979342510de" providerId="ADAL" clId="{6B923092-91C4-4F41-A824-D8701946C8A0}" dt="2022-09-28T00:59:54.451" v="4911" actId="14100"/>
          <ac:cxnSpMkLst>
            <pc:docMk/>
            <pc:sldMk cId="3735130343" sldId="311"/>
            <ac:cxnSpMk id="10" creationId="{E4950DF5-9687-FCFE-2B61-5BAC3AFA060D}"/>
          </ac:cxnSpMkLst>
        </pc:cxnChg>
        <pc:cxnChg chg="add mod">
          <ac:chgData name="斉藤 徹_福井" userId="33296064-e4da-4a39-8a9b-7979342510de" providerId="ADAL" clId="{6B923092-91C4-4F41-A824-D8701946C8A0}" dt="2022-09-28T01:01:49.433" v="5014" actId="14100"/>
          <ac:cxnSpMkLst>
            <pc:docMk/>
            <pc:sldMk cId="3735130343" sldId="311"/>
            <ac:cxnSpMk id="12" creationId="{DB1543BA-21C0-EDAF-FF89-D13CB60E991B}"/>
          </ac:cxnSpMkLst>
        </pc:cxnChg>
        <pc:cxnChg chg="add mod">
          <ac:chgData name="斉藤 徹_福井" userId="33296064-e4da-4a39-8a9b-7979342510de" providerId="ADAL" clId="{6B923092-91C4-4F41-A824-D8701946C8A0}" dt="2022-09-28T01:04:58.614" v="5321" actId="14100"/>
          <ac:cxnSpMkLst>
            <pc:docMk/>
            <pc:sldMk cId="3735130343" sldId="311"/>
            <ac:cxnSpMk id="18" creationId="{38B31CC3-1707-FAAE-51A6-CCD9A6A987B5}"/>
          </ac:cxnSpMkLst>
        </pc:cxnChg>
        <pc:cxnChg chg="add mod">
          <ac:chgData name="斉藤 徹_福井" userId="33296064-e4da-4a39-8a9b-7979342510de" providerId="ADAL" clId="{6B923092-91C4-4F41-A824-D8701946C8A0}" dt="2022-09-28T01:05:09.925" v="5324" actId="14100"/>
          <ac:cxnSpMkLst>
            <pc:docMk/>
            <pc:sldMk cId="3735130343" sldId="311"/>
            <ac:cxnSpMk id="20" creationId="{096DC995-7F9D-FC4A-F71B-59D2E4394E01}"/>
          </ac:cxnSpMkLst>
        </pc:cxnChg>
      </pc:sldChg>
      <pc:sldChg chg="addSp modSp new mod">
        <pc:chgData name="斉藤 徹_福井" userId="33296064-e4da-4a39-8a9b-7979342510de" providerId="ADAL" clId="{6B923092-91C4-4F41-A824-D8701946C8A0}" dt="2022-09-28T01:33:06.303" v="5935" actId="20577"/>
        <pc:sldMkLst>
          <pc:docMk/>
          <pc:sldMk cId="206283922" sldId="312"/>
        </pc:sldMkLst>
        <pc:spChg chg="mod">
          <ac:chgData name="斉藤 徹_福井" userId="33296064-e4da-4a39-8a9b-7979342510de" providerId="ADAL" clId="{6B923092-91C4-4F41-A824-D8701946C8A0}" dt="2022-09-28T01:23:08.934" v="5640" actId="20577"/>
          <ac:spMkLst>
            <pc:docMk/>
            <pc:sldMk cId="206283922" sldId="312"/>
            <ac:spMk id="2" creationId="{9437D1F6-B6CC-ED0A-26AF-388215FF3145}"/>
          </ac:spMkLst>
        </pc:spChg>
        <pc:spChg chg="mod">
          <ac:chgData name="斉藤 徹_福井" userId="33296064-e4da-4a39-8a9b-7979342510de" providerId="ADAL" clId="{6B923092-91C4-4F41-A824-D8701946C8A0}" dt="2022-09-28T01:28:34.460" v="5883" actId="1076"/>
          <ac:spMkLst>
            <pc:docMk/>
            <pc:sldMk cId="206283922" sldId="312"/>
            <ac:spMk id="3" creationId="{E05989A5-03C3-F93B-0BC8-804C6B2F9A9F}"/>
          </ac:spMkLst>
        </pc:spChg>
        <pc:spChg chg="add mod">
          <ac:chgData name="斉藤 徹_福井" userId="33296064-e4da-4a39-8a9b-7979342510de" providerId="ADAL" clId="{6B923092-91C4-4F41-A824-D8701946C8A0}" dt="2022-09-28T01:32:29.275" v="5913" actId="1076"/>
          <ac:spMkLst>
            <pc:docMk/>
            <pc:sldMk cId="206283922" sldId="312"/>
            <ac:spMk id="4" creationId="{985C50B5-CC3F-00AF-C367-EB408E5E0F3E}"/>
          </ac:spMkLst>
        </pc:spChg>
        <pc:spChg chg="add mod">
          <ac:chgData name="斉藤 徹_福井" userId="33296064-e4da-4a39-8a9b-7979342510de" providerId="ADAL" clId="{6B923092-91C4-4F41-A824-D8701946C8A0}" dt="2022-09-28T01:32:51.527" v="5926" actId="207"/>
          <ac:spMkLst>
            <pc:docMk/>
            <pc:sldMk cId="206283922" sldId="312"/>
            <ac:spMk id="9" creationId="{D4BDA7FE-DD3D-0245-6A13-76D64D8CE3F8}"/>
          </ac:spMkLst>
        </pc:spChg>
        <pc:spChg chg="add mod">
          <ac:chgData name="斉藤 徹_福井" userId="33296064-e4da-4a39-8a9b-7979342510de" providerId="ADAL" clId="{6B923092-91C4-4F41-A824-D8701946C8A0}" dt="2022-09-28T01:33:06.303" v="5935" actId="20577"/>
          <ac:spMkLst>
            <pc:docMk/>
            <pc:sldMk cId="206283922" sldId="312"/>
            <ac:spMk id="10" creationId="{B2BCB41D-E766-BA9F-278E-AF876433F893}"/>
          </ac:spMkLst>
        </pc:spChg>
        <pc:picChg chg="add mod">
          <ac:chgData name="斉藤 徹_福井" userId="33296064-e4da-4a39-8a9b-7979342510de" providerId="ADAL" clId="{6B923092-91C4-4F41-A824-D8701946C8A0}" dt="2022-09-28T01:28:52.884" v="5886" actId="1076"/>
          <ac:picMkLst>
            <pc:docMk/>
            <pc:sldMk cId="206283922" sldId="312"/>
            <ac:picMk id="16386" creationId="{92756421-E2C7-8B0C-C9FB-C2A02A7498F0}"/>
          </ac:picMkLst>
        </pc:picChg>
        <pc:picChg chg="add mod">
          <ac:chgData name="斉藤 徹_福井" userId="33296064-e4da-4a39-8a9b-7979342510de" providerId="ADAL" clId="{6B923092-91C4-4F41-A824-D8701946C8A0}" dt="2022-09-28T01:28:52.884" v="5886" actId="1076"/>
          <ac:picMkLst>
            <pc:docMk/>
            <pc:sldMk cId="206283922" sldId="312"/>
            <ac:picMk id="16388" creationId="{C2AEB31C-3918-1B2E-0914-4D5AEE82EFD2}"/>
          </ac:picMkLst>
        </pc:picChg>
        <pc:picChg chg="add mod">
          <ac:chgData name="斉藤 徹_福井" userId="33296064-e4da-4a39-8a9b-7979342510de" providerId="ADAL" clId="{6B923092-91C4-4F41-A824-D8701946C8A0}" dt="2022-09-28T01:29:38.943" v="5892" actId="1076"/>
          <ac:picMkLst>
            <pc:docMk/>
            <pc:sldMk cId="206283922" sldId="312"/>
            <ac:picMk id="16390" creationId="{2282485D-5EBD-32CC-226C-2DC44E22E5C0}"/>
          </ac:picMkLst>
        </pc:picChg>
        <pc:picChg chg="add mod">
          <ac:chgData name="斉藤 徹_福井" userId="33296064-e4da-4a39-8a9b-7979342510de" providerId="ADAL" clId="{6B923092-91C4-4F41-A824-D8701946C8A0}" dt="2022-09-28T01:31:34.391" v="5897" actId="1076"/>
          <ac:picMkLst>
            <pc:docMk/>
            <pc:sldMk cId="206283922" sldId="312"/>
            <ac:picMk id="16392" creationId="{D98BB584-5FF6-EE76-767E-C6E8E2B83AC3}"/>
          </ac:picMkLst>
        </pc:picChg>
      </pc:sldChg>
      <pc:sldChg chg="addSp delSp modSp new mod delAnim modAnim">
        <pc:chgData name="斉藤 徹_福井" userId="33296064-e4da-4a39-8a9b-7979342510de" providerId="ADAL" clId="{6B923092-91C4-4F41-A824-D8701946C8A0}" dt="2022-09-30T00:30:48.027" v="6231" actId="208"/>
        <pc:sldMkLst>
          <pc:docMk/>
          <pc:sldMk cId="408932603" sldId="313"/>
        </pc:sldMkLst>
        <pc:spChg chg="add mod">
          <ac:chgData name="斉藤 徹_福井" userId="33296064-e4da-4a39-8a9b-7979342510de" providerId="ADAL" clId="{6B923092-91C4-4F41-A824-D8701946C8A0}" dt="2022-09-29T23:58:51.211" v="5965" actId="1076"/>
          <ac:spMkLst>
            <pc:docMk/>
            <pc:sldMk cId="408932603" sldId="313"/>
            <ac:spMk id="7" creationId="{C594D867-39EF-B98E-0E2C-25738CBA2515}"/>
          </ac:spMkLst>
        </pc:spChg>
        <pc:spChg chg="add mod">
          <ac:chgData name="斉藤 徹_福井" userId="33296064-e4da-4a39-8a9b-7979342510de" providerId="ADAL" clId="{6B923092-91C4-4F41-A824-D8701946C8A0}" dt="2022-09-30T00:01:28.430" v="5991" actId="208"/>
          <ac:spMkLst>
            <pc:docMk/>
            <pc:sldMk cId="408932603" sldId="313"/>
            <ac:spMk id="8" creationId="{2B858EDE-E90D-ECFF-147B-249DA3FB2244}"/>
          </ac:spMkLst>
        </pc:spChg>
        <pc:spChg chg="add mod">
          <ac:chgData name="斉藤 徹_福井" userId="33296064-e4da-4a39-8a9b-7979342510de" providerId="ADAL" clId="{6B923092-91C4-4F41-A824-D8701946C8A0}" dt="2022-09-30T00:00:16.747" v="5974" actId="1076"/>
          <ac:spMkLst>
            <pc:docMk/>
            <pc:sldMk cId="408932603" sldId="313"/>
            <ac:spMk id="11" creationId="{73E23C13-9FBA-E337-CDE9-FFB0F3A09040}"/>
          </ac:spMkLst>
        </pc:spChg>
        <pc:spChg chg="add mod">
          <ac:chgData name="斉藤 徹_福井" userId="33296064-e4da-4a39-8a9b-7979342510de" providerId="ADAL" clId="{6B923092-91C4-4F41-A824-D8701946C8A0}" dt="2022-09-30T00:00:51.245" v="5978" actId="14100"/>
          <ac:spMkLst>
            <pc:docMk/>
            <pc:sldMk cId="408932603" sldId="313"/>
            <ac:spMk id="13" creationId="{ED5D2B9C-E691-DF91-17EE-D467002C095A}"/>
          </ac:spMkLst>
        </pc:spChg>
        <pc:spChg chg="add mod">
          <ac:chgData name="斉藤 徹_福井" userId="33296064-e4da-4a39-8a9b-7979342510de" providerId="ADAL" clId="{6B923092-91C4-4F41-A824-D8701946C8A0}" dt="2022-09-30T00:01:19.389" v="5990" actId="208"/>
          <ac:spMkLst>
            <pc:docMk/>
            <pc:sldMk cId="408932603" sldId="313"/>
            <ac:spMk id="14" creationId="{181F1BD2-27D5-0C9C-78AB-8AEA716CC5A2}"/>
          </ac:spMkLst>
        </pc:spChg>
        <pc:spChg chg="add mod">
          <ac:chgData name="斉藤 徹_福井" userId="33296064-e4da-4a39-8a9b-7979342510de" providerId="ADAL" clId="{6B923092-91C4-4F41-A824-D8701946C8A0}" dt="2022-09-30T00:18:21.146" v="6000" actId="208"/>
          <ac:spMkLst>
            <pc:docMk/>
            <pc:sldMk cId="408932603" sldId="313"/>
            <ac:spMk id="18" creationId="{53AB07A3-D1FA-064B-2A7B-713F294CF4E4}"/>
          </ac:spMkLst>
        </pc:spChg>
        <pc:spChg chg="add mod">
          <ac:chgData name="斉藤 徹_福井" userId="33296064-e4da-4a39-8a9b-7979342510de" providerId="ADAL" clId="{6B923092-91C4-4F41-A824-D8701946C8A0}" dt="2022-09-30T00:18:51.439" v="6003" actId="14100"/>
          <ac:spMkLst>
            <pc:docMk/>
            <pc:sldMk cId="408932603" sldId="313"/>
            <ac:spMk id="20" creationId="{39C6D5C5-D56C-6966-E08A-DF12D6B3F347}"/>
          </ac:spMkLst>
        </pc:spChg>
        <pc:spChg chg="add mod">
          <ac:chgData name="斉藤 徹_福井" userId="33296064-e4da-4a39-8a9b-7979342510de" providerId="ADAL" clId="{6B923092-91C4-4F41-A824-D8701946C8A0}" dt="2022-09-30T00:19:11.042" v="6005" actId="1076"/>
          <ac:spMkLst>
            <pc:docMk/>
            <pc:sldMk cId="408932603" sldId="313"/>
            <ac:spMk id="21" creationId="{F016B5A3-777D-4F4E-FDF6-EBC7E6445B45}"/>
          </ac:spMkLst>
        </pc:spChg>
        <pc:spChg chg="add mod">
          <ac:chgData name="斉藤 徹_福井" userId="33296064-e4da-4a39-8a9b-7979342510de" providerId="ADAL" clId="{6B923092-91C4-4F41-A824-D8701946C8A0}" dt="2022-09-30T00:29:03.881" v="6161" actId="14100"/>
          <ac:spMkLst>
            <pc:docMk/>
            <pc:sldMk cId="408932603" sldId="313"/>
            <ac:spMk id="22" creationId="{C7203C71-86A2-FE96-4B96-783F3079C732}"/>
          </ac:spMkLst>
        </pc:spChg>
        <pc:spChg chg="add mod">
          <ac:chgData name="斉藤 徹_福井" userId="33296064-e4da-4a39-8a9b-7979342510de" providerId="ADAL" clId="{6B923092-91C4-4F41-A824-D8701946C8A0}" dt="2022-09-30T00:23:54.205" v="6122" actId="1076"/>
          <ac:spMkLst>
            <pc:docMk/>
            <pc:sldMk cId="408932603" sldId="313"/>
            <ac:spMk id="25" creationId="{2147B406-5792-F626-DBAA-3B573F570366}"/>
          </ac:spMkLst>
        </pc:spChg>
        <pc:spChg chg="add del">
          <ac:chgData name="斉藤 徹_福井" userId="33296064-e4da-4a39-8a9b-7979342510de" providerId="ADAL" clId="{6B923092-91C4-4F41-A824-D8701946C8A0}" dt="2022-09-30T00:26:20.778" v="6133" actId="21"/>
          <ac:spMkLst>
            <pc:docMk/>
            <pc:sldMk cId="408932603" sldId="313"/>
            <ac:spMk id="29" creationId="{278E24AF-8BAD-CC0F-4C98-9024E215A3BB}"/>
          </ac:spMkLst>
        </pc:spChg>
        <pc:spChg chg="add del">
          <ac:chgData name="斉藤 徹_福井" userId="33296064-e4da-4a39-8a9b-7979342510de" providerId="ADAL" clId="{6B923092-91C4-4F41-A824-D8701946C8A0}" dt="2022-09-30T00:26:19.373" v="6132" actId="21"/>
          <ac:spMkLst>
            <pc:docMk/>
            <pc:sldMk cId="408932603" sldId="313"/>
            <ac:spMk id="30" creationId="{E651AC2C-79BE-3DE9-A514-A2CF6E29BA01}"/>
          </ac:spMkLst>
        </pc:spChg>
        <pc:spChg chg="add mod">
          <ac:chgData name="斉藤 徹_福井" userId="33296064-e4da-4a39-8a9b-7979342510de" providerId="ADAL" clId="{6B923092-91C4-4F41-A824-D8701946C8A0}" dt="2022-09-30T00:28:48.633" v="6159" actId="692"/>
          <ac:spMkLst>
            <pc:docMk/>
            <pc:sldMk cId="408932603" sldId="313"/>
            <ac:spMk id="31" creationId="{32F6B95C-13E1-42F4-D45D-7FB94E2098D4}"/>
          </ac:spMkLst>
        </pc:spChg>
        <pc:spChg chg="add mod">
          <ac:chgData name="斉藤 徹_福井" userId="33296064-e4da-4a39-8a9b-7979342510de" providerId="ADAL" clId="{6B923092-91C4-4F41-A824-D8701946C8A0}" dt="2022-09-30T00:30:26.567" v="6228" actId="1076"/>
          <ac:spMkLst>
            <pc:docMk/>
            <pc:sldMk cId="408932603" sldId="313"/>
            <ac:spMk id="32" creationId="{CB610D2F-5760-C23E-F2CE-402C7D8F256F}"/>
          </ac:spMkLst>
        </pc:spChg>
        <pc:spChg chg="add mod">
          <ac:chgData name="斉藤 徹_福井" userId="33296064-e4da-4a39-8a9b-7979342510de" providerId="ADAL" clId="{6B923092-91C4-4F41-A824-D8701946C8A0}" dt="2022-09-30T00:29:49.473" v="6177" actId="1035"/>
          <ac:spMkLst>
            <pc:docMk/>
            <pc:sldMk cId="408932603" sldId="313"/>
            <ac:spMk id="33" creationId="{ADBFAF85-DD0C-F3EB-8F3F-7B2D34BE7EE4}"/>
          </ac:spMkLst>
        </pc:spChg>
        <pc:picChg chg="add del mod">
          <ac:chgData name="斉藤 徹_福井" userId="33296064-e4da-4a39-8a9b-7979342510de" providerId="ADAL" clId="{6B923092-91C4-4F41-A824-D8701946C8A0}" dt="2022-09-29T23:58:06.870" v="5962" actId="21"/>
          <ac:picMkLst>
            <pc:docMk/>
            <pc:sldMk cId="408932603" sldId="313"/>
            <ac:picMk id="4" creationId="{4ECC2A6A-D041-9DCD-8230-85454BA7CFF9}"/>
          </ac:picMkLst>
        </pc:picChg>
        <pc:picChg chg="add mod">
          <ac:chgData name="斉藤 徹_福井" userId="33296064-e4da-4a39-8a9b-7979342510de" providerId="ADAL" clId="{6B923092-91C4-4F41-A824-D8701946C8A0}" dt="2022-09-30T00:01:00.719" v="5981" actId="1076"/>
          <ac:picMkLst>
            <pc:docMk/>
            <pc:sldMk cId="408932603" sldId="313"/>
            <ac:picMk id="6" creationId="{1EE83ABB-9DE5-A31C-D099-1FB6145AAE65}"/>
          </ac:picMkLst>
        </pc:picChg>
        <pc:picChg chg="add mod">
          <ac:chgData name="斉藤 徹_福井" userId="33296064-e4da-4a39-8a9b-7979342510de" providerId="ADAL" clId="{6B923092-91C4-4F41-A824-D8701946C8A0}" dt="2022-09-30T00:29:24.966" v="6165" actId="14100"/>
          <ac:picMkLst>
            <pc:docMk/>
            <pc:sldMk cId="408932603" sldId="313"/>
            <ac:picMk id="24" creationId="{147CF215-B281-9C46-2547-05E8E9B4BCC3}"/>
          </ac:picMkLst>
        </pc:picChg>
        <pc:cxnChg chg="add mod">
          <ac:chgData name="斉藤 徹_福井" userId="33296064-e4da-4a39-8a9b-7979342510de" providerId="ADAL" clId="{6B923092-91C4-4F41-A824-D8701946C8A0}" dt="2022-09-30T00:01:33.252" v="5992" actId="14100"/>
          <ac:cxnSpMkLst>
            <pc:docMk/>
            <pc:sldMk cId="408932603" sldId="313"/>
            <ac:cxnSpMk id="9" creationId="{76F45152-B505-21CF-2F22-510A2C4D560F}"/>
          </ac:cxnSpMkLst>
        </pc:cxnChg>
        <pc:cxnChg chg="add del mod">
          <ac:chgData name="斉藤 徹_福井" userId="33296064-e4da-4a39-8a9b-7979342510de" providerId="ADAL" clId="{6B923092-91C4-4F41-A824-D8701946C8A0}" dt="2022-09-30T00:25:11.889" v="6128" actId="21"/>
          <ac:cxnSpMkLst>
            <pc:docMk/>
            <pc:sldMk cId="408932603" sldId="313"/>
            <ac:cxnSpMk id="16" creationId="{4C98FB32-F6CA-581F-4B5A-BF441C87AD26}"/>
          </ac:cxnSpMkLst>
        </pc:cxnChg>
        <pc:cxnChg chg="add mod">
          <ac:chgData name="斉藤 徹_福井" userId="33296064-e4da-4a39-8a9b-7979342510de" providerId="ADAL" clId="{6B923092-91C4-4F41-A824-D8701946C8A0}" dt="2022-09-30T00:30:48.027" v="6231" actId="208"/>
          <ac:cxnSpMkLst>
            <pc:docMk/>
            <pc:sldMk cId="408932603" sldId="313"/>
            <ac:cxnSpMk id="35" creationId="{E538471E-4C5A-33EA-5AB5-E48A2696F02B}"/>
          </ac:cxnSpMkLst>
        </pc:cxnChg>
      </pc:sldChg>
      <pc:sldChg chg="modSp add ord">
        <pc:chgData name="斉藤 徹_福井" userId="33296064-e4da-4a39-8a9b-7979342510de" providerId="ADAL" clId="{6B923092-91C4-4F41-A824-D8701946C8A0}" dt="2022-09-30T00:33:14.924" v="6239"/>
        <pc:sldMkLst>
          <pc:docMk/>
          <pc:sldMk cId="3392594452" sldId="314"/>
        </pc:sldMkLst>
        <pc:picChg chg="mod">
          <ac:chgData name="斉藤 徹_福井" userId="33296064-e4da-4a39-8a9b-7979342510de" providerId="ADAL" clId="{6B923092-91C4-4F41-A824-D8701946C8A0}" dt="2022-09-30T00:31:56.955" v="6235" actId="1076"/>
          <ac:picMkLst>
            <pc:docMk/>
            <pc:sldMk cId="3392594452" sldId="314"/>
            <ac:picMk id="3074" creationId="{1299035B-F9B4-40E2-9E1E-654BF6069BCA}"/>
          </ac:picMkLst>
        </pc:picChg>
      </pc:sldChg>
    </pc:docChg>
  </pc:docChgLst>
  <pc:docChgLst>
    <pc:chgData name="斉藤 徹" userId="S::tsaitoh@fukui.kosen-ac.jp::33296064-e4da-4a39-8a9b-7979342510de" providerId="AD" clId="Web-{FBAB3FDF-1DD4-4FCF-A1C8-3986EA2ED5FB}"/>
    <pc:docChg chg="modSld">
      <pc:chgData name="斉藤 徹" userId="S::tsaitoh@fukui.kosen-ac.jp::33296064-e4da-4a39-8a9b-7979342510de" providerId="AD" clId="Web-{FBAB3FDF-1DD4-4FCF-A1C8-3986EA2ED5FB}" dt="2021-11-01T02:58:20.982" v="5" actId="20577"/>
      <pc:docMkLst>
        <pc:docMk/>
      </pc:docMkLst>
      <pc:sldChg chg="delSp modSp">
        <pc:chgData name="斉藤 徹" userId="S::tsaitoh@fukui.kosen-ac.jp::33296064-e4da-4a39-8a9b-7979342510de" providerId="AD" clId="Web-{FBAB3FDF-1DD4-4FCF-A1C8-3986EA2ED5FB}" dt="2021-11-01T02:58:20.982" v="5" actId="20577"/>
        <pc:sldMkLst>
          <pc:docMk/>
          <pc:sldMk cId="73137160" sldId="271"/>
        </pc:sldMkLst>
        <pc:spChg chg="del">
          <ac:chgData name="斉藤 徹" userId="S::tsaitoh@fukui.kosen-ac.jp::33296064-e4da-4a39-8a9b-7979342510de" providerId="AD" clId="Web-{FBAB3FDF-1DD4-4FCF-A1C8-3986EA2ED5FB}" dt="2021-11-01T02:58:02.794" v="2"/>
          <ac:spMkLst>
            <pc:docMk/>
            <pc:sldMk cId="73137160" sldId="271"/>
            <ac:spMk id="6" creationId="{6BC40218-0BE8-4C7D-93B1-C1C9F7E57585}"/>
          </ac:spMkLst>
        </pc:spChg>
        <pc:spChg chg="mod">
          <ac:chgData name="斉藤 徹" userId="S::tsaitoh@fukui.kosen-ac.jp::33296064-e4da-4a39-8a9b-7979342510de" providerId="AD" clId="Web-{FBAB3FDF-1DD4-4FCF-A1C8-3986EA2ED5FB}" dt="2021-11-01T02:58:20.982" v="5" actId="20577"/>
          <ac:spMkLst>
            <pc:docMk/>
            <pc:sldMk cId="73137160" sldId="271"/>
            <ac:spMk id="23" creationId="{B6D31E23-ADF9-42B2-B2A3-4430A6FD76C5}"/>
          </ac:spMkLst>
        </pc:spChg>
        <pc:cxnChg chg="mod">
          <ac:chgData name="斉藤 徹" userId="S::tsaitoh@fukui.kosen-ac.jp::33296064-e4da-4a39-8a9b-7979342510de" providerId="AD" clId="Web-{FBAB3FDF-1DD4-4FCF-A1C8-3986EA2ED5FB}" dt="2021-11-01T02:58:02.794" v="2"/>
          <ac:cxnSpMkLst>
            <pc:docMk/>
            <pc:sldMk cId="73137160" sldId="271"/>
            <ac:cxnSpMk id="12" creationId="{BE6145FD-3DF4-4E5C-913D-1D0978F83680}"/>
          </ac:cxnSpMkLst>
        </pc:cxnChg>
        <pc:cxnChg chg="del mod">
          <ac:chgData name="斉藤 徹" userId="S::tsaitoh@fukui.kosen-ac.jp::33296064-e4da-4a39-8a9b-7979342510de" providerId="AD" clId="Web-{FBAB3FDF-1DD4-4FCF-A1C8-3986EA2ED5FB}" dt="2021-11-01T02:58:11.623" v="3"/>
          <ac:cxnSpMkLst>
            <pc:docMk/>
            <pc:sldMk cId="73137160" sldId="271"/>
            <ac:cxnSpMk id="15" creationId="{7C95619F-A255-4CB6-9E52-3EAC2D5DE785}"/>
          </ac:cxnSpMkLst>
        </pc:cxnChg>
      </pc:sldChg>
    </pc:docChg>
  </pc:docChgLst>
  <pc:docChgLst>
    <pc:chgData name="斉藤 徹" userId="33296064-e4da-4a39-8a9b-7979342510de" providerId="ADAL" clId="{94CA428C-58C0-4DE0-B6B4-97984193DD77}"/>
    <pc:docChg chg="custSel modSld">
      <pc:chgData name="斉藤 徹" userId="33296064-e4da-4a39-8a9b-7979342510de" providerId="ADAL" clId="{94CA428C-58C0-4DE0-B6B4-97984193DD77}" dt="2021-11-05T01:06:58.648" v="6"/>
      <pc:docMkLst>
        <pc:docMk/>
      </pc:docMkLst>
      <pc:sldChg chg="modSp mod">
        <pc:chgData name="斉藤 徹" userId="33296064-e4da-4a39-8a9b-7979342510de" providerId="ADAL" clId="{94CA428C-58C0-4DE0-B6B4-97984193DD77}" dt="2021-11-05T01:06:58.648" v="6"/>
        <pc:sldMkLst>
          <pc:docMk/>
          <pc:sldMk cId="796233593" sldId="286"/>
        </pc:sldMkLst>
        <pc:spChg chg="mod">
          <ac:chgData name="斉藤 徹" userId="33296064-e4da-4a39-8a9b-7979342510de" providerId="ADAL" clId="{94CA428C-58C0-4DE0-B6B4-97984193DD77}" dt="2021-11-05T01:06:58.648" v="6"/>
          <ac:spMkLst>
            <pc:docMk/>
            <pc:sldMk cId="796233593" sldId="286"/>
            <ac:spMk id="6" creationId="{812A8044-E9E0-49BC-BD37-632FB6F22C97}"/>
          </ac:spMkLst>
        </pc:spChg>
      </pc:sldChg>
    </pc:docChg>
  </pc:docChgLst>
  <pc:docChgLst>
    <pc:chgData name="斉藤 徹_福井" userId="S::tsaitoh@fukui.kosen-ac.jp::33296064-e4da-4a39-8a9b-7979342510de" providerId="AD" clId="Web-{C7D9233E-DFB7-465C-AE90-1FE2F9E23021}"/>
    <pc:docChg chg="modSld">
      <pc:chgData name="斉藤 徹_福井" userId="S::tsaitoh@fukui.kosen-ac.jp::33296064-e4da-4a39-8a9b-7979342510de" providerId="AD" clId="Web-{C7D9233E-DFB7-465C-AE90-1FE2F9E23021}" dt="2022-09-26T01:26:16.644" v="14" actId="20577"/>
      <pc:docMkLst>
        <pc:docMk/>
      </pc:docMkLst>
      <pc:sldChg chg="modSp">
        <pc:chgData name="斉藤 徹_福井" userId="S::tsaitoh@fukui.kosen-ac.jp::33296064-e4da-4a39-8a9b-7979342510de" providerId="AD" clId="Web-{C7D9233E-DFB7-465C-AE90-1FE2F9E23021}" dt="2022-09-26T01:26:16.644" v="14" actId="20577"/>
        <pc:sldMkLst>
          <pc:docMk/>
          <pc:sldMk cId="434414157" sldId="258"/>
        </pc:sldMkLst>
        <pc:spChg chg="mod">
          <ac:chgData name="斉藤 徹_福井" userId="S::tsaitoh@fukui.kosen-ac.jp::33296064-e4da-4a39-8a9b-7979342510de" providerId="AD" clId="Web-{C7D9233E-DFB7-465C-AE90-1FE2F9E23021}" dt="2022-09-26T01:26:16.644" v="14" actId="20577"/>
          <ac:spMkLst>
            <pc:docMk/>
            <pc:sldMk cId="434414157" sldId="258"/>
            <ac:spMk id="3" creationId="{19459BD4-3A46-4BE0-857C-18218BDE387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11"/>
          </p:nvPr>
        </p:nvSpPr>
        <p:spPr>
          <a:xfrm>
            <a:off x="2396319" y="329308"/>
            <a:ext cx="3086292" cy="309201"/>
          </a:xfrm>
        </p:spPr>
        <p:txBody>
          <a:bodyPr/>
          <a:lstStyle/>
          <a:p>
            <a:endParaRPr kumimoji="1" lang="ja-JP" altLang="en-US"/>
          </a:p>
        </p:txBody>
      </p:sp>
      <p:sp>
        <p:nvSpPr>
          <p:cNvPr id="6" name="Slide Number Placeholder 5"/>
          <p:cNvSpPr>
            <a:spLocks noGrp="1"/>
          </p:cNvSpPr>
          <p:nvPr>
            <p:ph type="sldNum" sz="quarter" idx="12"/>
          </p:nvPr>
        </p:nvSpPr>
        <p:spPr>
          <a:xfrm>
            <a:off x="1434703" y="798973"/>
            <a:ext cx="802005" cy="503578"/>
          </a:xfrm>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88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86189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758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98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68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566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1443491" y="2824270"/>
            <a:ext cx="3125766"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889182" y="2821491"/>
            <a:ext cx="31256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7738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13592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01296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9263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0E02A643-9BB0-4E02-80B2-2C0A5E5D738E}" type="datetimeFigureOut">
              <a:rPr kumimoji="1" lang="ja-JP" altLang="en-US" smtClean="0"/>
              <a:t>2022/9/30</a:t>
            </a:fld>
            <a:endParaRPr kumimoji="1" lang="ja-JP" altLang="en-US"/>
          </a:p>
        </p:txBody>
      </p:sp>
      <p:sp>
        <p:nvSpPr>
          <p:cNvPr id="6" name="Footer Placeholder 5"/>
          <p:cNvSpPr>
            <a:spLocks noGrp="1"/>
          </p:cNvSpPr>
          <p:nvPr>
            <p:ph type="ftr" sz="quarter" idx="11"/>
          </p:nvPr>
        </p:nvSpPr>
        <p:spPr>
          <a:xfrm>
            <a:off x="1437530" y="318641"/>
            <a:ext cx="3251553" cy="320931"/>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65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E02A643-9BB0-4E02-80B2-2C0A5E5D738E}" type="datetimeFigureOut">
              <a:rPr kumimoji="1" lang="ja-JP" altLang="en-US" smtClean="0"/>
              <a:t>2022/9/30</a:t>
            </a:fld>
            <a:endParaRPr kumimoji="1" lang="ja-JP" alt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646707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saitoh.n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zure.microsoft.com/ja-jp/products/visual-studio-code/"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twitter.com/tohrusaitoh/" TargetMode="External"/><Relationship Id="rId7" Type="http://schemas.openxmlformats.org/officeDocument/2006/relationships/image" Target="../media/image3.png"/><Relationship Id="rId2" Type="http://schemas.openxmlformats.org/officeDocument/2006/relationships/hyperlink" Target="https://tsaitoh.net/" TargetMode="External"/><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7.svg"/><Relationship Id="rId5" Type="http://schemas.openxmlformats.org/officeDocument/2006/relationships/hyperlink" Target="mailto:t-saitoh.net@gmail.com" TargetMode="External"/><Relationship Id="rId10" Type="http://schemas.openxmlformats.org/officeDocument/2006/relationships/image" Target="../media/image6.png"/><Relationship Id="rId4" Type="http://schemas.openxmlformats.org/officeDocument/2006/relationships/hyperlink" Target="https://www.facebook.com/tsaitoh.net/" TargetMode="Externa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localhos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ja-JP" altLang="en-US" sz="4400" dirty="0"/>
              <a:t>福井大学</a:t>
            </a:r>
            <a:br>
              <a:rPr kumimoji="1" lang="en-US" altLang="ja-JP" sz="4400" dirty="0"/>
            </a:br>
            <a:r>
              <a:rPr kumimoji="1" lang="ja-JP" altLang="en-US" sz="4400" dirty="0"/>
              <a:t>リカレント</a:t>
            </a:r>
            <a:br>
              <a:rPr kumimoji="1" lang="en-US" altLang="ja-JP" sz="4400" dirty="0"/>
            </a:br>
            <a:r>
              <a:rPr kumimoji="1" lang="ja-JP" altLang="en-US" sz="4400" dirty="0"/>
              <a:t>教育プログラム</a:t>
            </a:r>
            <a:br>
              <a:rPr kumimoji="1" lang="en-US" altLang="ja-JP" sz="4400" dirty="0"/>
            </a:br>
            <a:r>
              <a:rPr kumimoji="1" lang="ja-JP" altLang="en-US" sz="4400" dirty="0"/>
              <a:t>プログラミング応用</a:t>
            </a:r>
          </a:p>
        </p:txBody>
      </p:sp>
      <p:sp>
        <p:nvSpPr>
          <p:cNvPr id="3" name="サブタイトル 2"/>
          <p:cNvSpPr>
            <a:spLocks noGrp="1"/>
          </p:cNvSpPr>
          <p:nvPr>
            <p:ph type="subTitle" idx="1"/>
          </p:nvPr>
        </p:nvSpPr>
        <p:spPr/>
        <p:txBody>
          <a:bodyPr>
            <a:normAutofit fontScale="70000" lnSpcReduction="20000"/>
          </a:bodyPr>
          <a:lstStyle/>
          <a:p>
            <a:r>
              <a:rPr kumimoji="1" lang="ja-JP" altLang="en-US" dirty="0"/>
              <a:t>福井工業高等専門学校</a:t>
            </a:r>
            <a:endParaRPr kumimoji="1" lang="en-US" altLang="ja-JP" dirty="0"/>
          </a:p>
          <a:p>
            <a:r>
              <a:rPr kumimoji="1" lang="ja-JP" altLang="en-US" dirty="0"/>
              <a:t>電子情報工学科</a:t>
            </a:r>
            <a:endParaRPr kumimoji="1" lang="en-US" altLang="ja-JP" dirty="0"/>
          </a:p>
          <a:p>
            <a:r>
              <a:rPr lang="ja-JP" altLang="en-US" dirty="0"/>
              <a:t>斉藤徹</a:t>
            </a:r>
            <a:endParaRPr kumimoji="1" lang="ja-JP" altLang="en-US" dirty="0"/>
          </a:p>
        </p:txBody>
      </p:sp>
      <p:sp>
        <p:nvSpPr>
          <p:cNvPr id="4" name="楕円 3">
            <a:extLst>
              <a:ext uri="{FF2B5EF4-FFF2-40B4-BE49-F238E27FC236}">
                <a16:creationId xmlns:a16="http://schemas.microsoft.com/office/drawing/2014/main" id="{0AA500C2-DB73-4B2F-A3E5-5D7EEDCA5FD3}"/>
              </a:ext>
            </a:extLst>
          </p:cNvPr>
          <p:cNvSpPr/>
          <p:nvPr/>
        </p:nvSpPr>
        <p:spPr>
          <a:xfrm>
            <a:off x="615322" y="1093244"/>
            <a:ext cx="1444487" cy="1444487"/>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4860D1-7C55-4E15-B6BC-B5DBC32E432F}"/>
              </a:ext>
            </a:extLst>
          </p:cNvPr>
          <p:cNvSpPr>
            <a:spLocks noGrp="1"/>
          </p:cNvSpPr>
          <p:nvPr>
            <p:ph type="title"/>
          </p:nvPr>
        </p:nvSpPr>
        <p:spPr/>
        <p:txBody>
          <a:bodyPr/>
          <a:lstStyle/>
          <a:p>
            <a:r>
              <a:rPr kumimoji="1" lang="en-US" altLang="ja-JP" dirty="0"/>
              <a:t>URL</a:t>
            </a:r>
            <a:r>
              <a:rPr kumimoji="1" lang="ja-JP" altLang="en-US" dirty="0"/>
              <a:t>とは</a:t>
            </a:r>
          </a:p>
        </p:txBody>
      </p:sp>
      <p:sp>
        <p:nvSpPr>
          <p:cNvPr id="3" name="コンテンツ プレースホルダー 2">
            <a:extLst>
              <a:ext uri="{FF2B5EF4-FFF2-40B4-BE49-F238E27FC236}">
                <a16:creationId xmlns:a16="http://schemas.microsoft.com/office/drawing/2014/main" id="{44225F47-82A8-4958-9F0D-0A55253BC9AE}"/>
              </a:ext>
            </a:extLst>
          </p:cNvPr>
          <p:cNvSpPr>
            <a:spLocks noGrp="1"/>
          </p:cNvSpPr>
          <p:nvPr>
            <p:ph idx="1"/>
          </p:nvPr>
        </p:nvSpPr>
        <p:spPr>
          <a:xfrm>
            <a:off x="1136903" y="2131783"/>
            <a:ext cx="6571343" cy="3450613"/>
          </a:xfrm>
        </p:spPr>
        <p:txBody>
          <a:bodyPr/>
          <a:lstStyle/>
          <a:p>
            <a:r>
              <a:rPr kumimoji="1" lang="en-US" altLang="ja-JP" dirty="0">
                <a:solidFill>
                  <a:srgbClr val="FF0000"/>
                </a:solidFill>
              </a:rPr>
              <a:t>http</a:t>
            </a:r>
            <a:r>
              <a:rPr kumimoji="1" lang="en-US" altLang="ja-JP" dirty="0"/>
              <a:t> -- </a:t>
            </a:r>
            <a:r>
              <a:rPr kumimoji="1" lang="ja-JP" altLang="en-US" sz="1800" dirty="0"/>
              <a:t>通信プロトコルは</a:t>
            </a:r>
            <a:r>
              <a:rPr lang="en-US" altLang="ja-JP" sz="1800" dirty="0"/>
              <a:t>http</a:t>
            </a:r>
            <a:r>
              <a:rPr lang="ja-JP" altLang="en-US" sz="1800" dirty="0"/>
              <a:t>、ポート番号は</a:t>
            </a:r>
            <a:r>
              <a:rPr lang="en-US" altLang="ja-JP" sz="1800" dirty="0"/>
              <a:t>80</a:t>
            </a:r>
            <a:r>
              <a:rPr lang="ja-JP" altLang="en-US" sz="1800" dirty="0"/>
              <a:t>番を使おう</a:t>
            </a:r>
            <a:endParaRPr lang="en-US" altLang="ja-JP" sz="1800" dirty="0"/>
          </a:p>
          <a:p>
            <a:r>
              <a:rPr lang="en-US" altLang="ja-JP" dirty="0">
                <a:solidFill>
                  <a:srgbClr val="0070C0"/>
                </a:solidFill>
              </a:rPr>
              <a:t>tsaitoh.net </a:t>
            </a:r>
            <a:r>
              <a:rPr lang="en-US" altLang="ja-JP" dirty="0"/>
              <a:t>– </a:t>
            </a:r>
            <a:r>
              <a:rPr lang="ja-JP" altLang="en-US" sz="1800" dirty="0"/>
              <a:t>コンピュータ名、</a:t>
            </a:r>
            <a:br>
              <a:rPr lang="en-US" altLang="ja-JP" sz="1800" dirty="0"/>
            </a:br>
            <a:r>
              <a:rPr lang="en-US" altLang="ja-JP" sz="1800" dirty="0"/>
              <a:t>		DNS</a:t>
            </a:r>
            <a:r>
              <a:rPr lang="ja-JP" altLang="en-US" sz="1800" dirty="0"/>
              <a:t>に問い合わせて</a:t>
            </a:r>
            <a:r>
              <a:rPr lang="en-US" altLang="ja-JP" sz="1800" dirty="0"/>
              <a:t>64.33.3.150</a:t>
            </a:r>
            <a:r>
              <a:rPr lang="ja-JP" altLang="en-US" sz="1800" dirty="0"/>
              <a:t>につなごう</a:t>
            </a:r>
            <a:endParaRPr lang="en-US" altLang="ja-JP" sz="1800" dirty="0"/>
          </a:p>
          <a:p>
            <a:pPr marL="0" indent="0">
              <a:buNone/>
            </a:pPr>
            <a:endParaRPr kumimoji="1" lang="en-US" altLang="ja-JP" sz="1800" dirty="0"/>
          </a:p>
        </p:txBody>
      </p:sp>
      <p:sp>
        <p:nvSpPr>
          <p:cNvPr id="4" name="思考の吹き出し: 雲形 3">
            <a:extLst>
              <a:ext uri="{FF2B5EF4-FFF2-40B4-BE49-F238E27FC236}">
                <a16:creationId xmlns:a16="http://schemas.microsoft.com/office/drawing/2014/main" id="{6E2B7B69-A76C-4788-B01A-D9E9F5C6ED19}"/>
              </a:ext>
            </a:extLst>
          </p:cNvPr>
          <p:cNvSpPr/>
          <p:nvPr/>
        </p:nvSpPr>
        <p:spPr>
          <a:xfrm>
            <a:off x="3379507" y="4058672"/>
            <a:ext cx="2232747" cy="1475508"/>
          </a:xfrm>
          <a:prstGeom prst="cloudCallout">
            <a:avLst>
              <a:gd name="adj1" fmla="val -16228"/>
              <a:gd name="adj2" fmla="val 51630"/>
            </a:avLst>
          </a:prstGeom>
          <a:solidFill>
            <a:schemeClr val="bg1">
              <a:lumMod val="8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5" name="四角形: 角を丸くする 4">
            <a:extLst>
              <a:ext uri="{FF2B5EF4-FFF2-40B4-BE49-F238E27FC236}">
                <a16:creationId xmlns:a16="http://schemas.microsoft.com/office/drawing/2014/main" id="{BE179B42-176A-4AD5-9D27-7DCEA05537D4}"/>
              </a:ext>
            </a:extLst>
          </p:cNvPr>
          <p:cNvSpPr/>
          <p:nvPr/>
        </p:nvSpPr>
        <p:spPr>
          <a:xfrm>
            <a:off x="5692979" y="3832009"/>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サーバ</a:t>
            </a:r>
          </a:p>
        </p:txBody>
      </p:sp>
      <p:sp>
        <p:nvSpPr>
          <p:cNvPr id="6" name="四角形: 角を丸くする 5">
            <a:extLst>
              <a:ext uri="{FF2B5EF4-FFF2-40B4-BE49-F238E27FC236}">
                <a16:creationId xmlns:a16="http://schemas.microsoft.com/office/drawing/2014/main" id="{F1854D90-E3A1-43E7-A3F2-250D2B8E77E6}"/>
              </a:ext>
            </a:extLst>
          </p:cNvPr>
          <p:cNvSpPr/>
          <p:nvPr/>
        </p:nvSpPr>
        <p:spPr>
          <a:xfrm>
            <a:off x="1989064" y="5166759"/>
            <a:ext cx="1167245"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p>
        </p:txBody>
      </p:sp>
      <p:sp>
        <p:nvSpPr>
          <p:cNvPr id="11" name="フローチャート: 磁気ディスク 10">
            <a:extLst>
              <a:ext uri="{FF2B5EF4-FFF2-40B4-BE49-F238E27FC236}">
                <a16:creationId xmlns:a16="http://schemas.microsoft.com/office/drawing/2014/main" id="{50D6DB40-2678-4A3F-80D1-A8120757ED76}"/>
              </a:ext>
            </a:extLst>
          </p:cNvPr>
          <p:cNvSpPr/>
          <p:nvPr/>
        </p:nvSpPr>
        <p:spPr>
          <a:xfrm>
            <a:off x="6265778" y="4464528"/>
            <a:ext cx="1569027" cy="1265275"/>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1EB40F7-5004-4D00-A470-2F5F996F6411}"/>
              </a:ext>
            </a:extLst>
          </p:cNvPr>
          <p:cNvSpPr txBox="1"/>
          <p:nvPr/>
        </p:nvSpPr>
        <p:spPr>
          <a:xfrm>
            <a:off x="1046039" y="5400625"/>
            <a:ext cx="800219" cy="276999"/>
          </a:xfrm>
          <a:prstGeom prst="rect">
            <a:avLst/>
          </a:prstGeom>
          <a:noFill/>
        </p:spPr>
        <p:txBody>
          <a:bodyPr wrap="none" rtlCol="0">
            <a:spAutoFit/>
          </a:bodyPr>
          <a:lstStyle/>
          <a:p>
            <a:r>
              <a:rPr kumimoji="1" lang="ja-JP" altLang="en-US" sz="1200" dirty="0"/>
              <a:t>ブラウザ</a:t>
            </a:r>
          </a:p>
        </p:txBody>
      </p:sp>
      <p:cxnSp>
        <p:nvCxnSpPr>
          <p:cNvPr id="17" name="直線矢印コネクタ 16">
            <a:extLst>
              <a:ext uri="{FF2B5EF4-FFF2-40B4-BE49-F238E27FC236}">
                <a16:creationId xmlns:a16="http://schemas.microsoft.com/office/drawing/2014/main" id="{D58575F8-B58B-4751-9C10-296AE35F6A7C}"/>
              </a:ext>
            </a:extLst>
          </p:cNvPr>
          <p:cNvCxnSpPr/>
          <p:nvPr/>
        </p:nvCxnSpPr>
        <p:spPr>
          <a:xfrm flipV="1">
            <a:off x="3299115" y="4388540"/>
            <a:ext cx="2483406" cy="95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8E679AB-E1F8-43A6-81EA-F5088F845E11}"/>
              </a:ext>
            </a:extLst>
          </p:cNvPr>
          <p:cNvCxnSpPr>
            <a:cxnSpLocks/>
          </p:cNvCxnSpPr>
          <p:nvPr/>
        </p:nvCxnSpPr>
        <p:spPr>
          <a:xfrm flipH="1">
            <a:off x="3110746" y="4095425"/>
            <a:ext cx="2475416" cy="94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B49E3E5-D13B-4A30-868C-2A3BF2C7A876}"/>
              </a:ext>
            </a:extLst>
          </p:cNvPr>
          <p:cNvSpPr txBox="1"/>
          <p:nvPr/>
        </p:nvSpPr>
        <p:spPr>
          <a:xfrm>
            <a:off x="5586162" y="3465404"/>
            <a:ext cx="1569027" cy="338554"/>
          </a:xfrm>
          <a:prstGeom prst="rect">
            <a:avLst/>
          </a:prstGeom>
          <a:noFill/>
        </p:spPr>
        <p:txBody>
          <a:bodyPr wrap="square" rtlCol="0">
            <a:spAutoFit/>
          </a:bodyPr>
          <a:lstStyle/>
          <a:p>
            <a:r>
              <a:rPr kumimoji="1" lang="en-US" altLang="ja-JP" sz="1600" dirty="0"/>
              <a:t>64.33.3.150</a:t>
            </a:r>
            <a:endParaRPr kumimoji="1" lang="ja-JP" altLang="en-US" sz="1600" dirty="0"/>
          </a:p>
        </p:txBody>
      </p:sp>
      <p:cxnSp>
        <p:nvCxnSpPr>
          <p:cNvPr id="21" name="直線矢印コネクタ 20">
            <a:extLst>
              <a:ext uri="{FF2B5EF4-FFF2-40B4-BE49-F238E27FC236}">
                <a16:creationId xmlns:a16="http://schemas.microsoft.com/office/drawing/2014/main" id="{53BE9C69-A497-446B-ACD2-629FC4D678AC}"/>
              </a:ext>
            </a:extLst>
          </p:cNvPr>
          <p:cNvCxnSpPr>
            <a:cxnSpLocks/>
          </p:cNvCxnSpPr>
          <p:nvPr/>
        </p:nvCxnSpPr>
        <p:spPr>
          <a:xfrm flipH="1" flipV="1">
            <a:off x="6322321" y="4280275"/>
            <a:ext cx="305840" cy="68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E955E57-5DCC-4C41-B0C1-674F8CF09EF2}"/>
              </a:ext>
            </a:extLst>
          </p:cNvPr>
          <p:cNvSpPr txBox="1"/>
          <p:nvPr/>
        </p:nvSpPr>
        <p:spPr>
          <a:xfrm>
            <a:off x="1179389" y="1529221"/>
            <a:ext cx="6935911" cy="461665"/>
          </a:xfrm>
          <a:prstGeom prst="rect">
            <a:avLst/>
          </a:prstGeom>
          <a:solidFill>
            <a:schemeClr val="bg1"/>
          </a:solidFill>
        </p:spPr>
        <p:txBody>
          <a:bodyPr wrap="square" rtlCol="0">
            <a:spAutoFit/>
          </a:bodyPr>
          <a:lstStyle/>
          <a:p>
            <a:pPr algn="ctr"/>
            <a:r>
              <a:rPr kumimoji="1" lang="en-US" altLang="ja-JP" sz="2400" dirty="0">
                <a:solidFill>
                  <a:srgbClr val="FF0000"/>
                </a:solidFill>
                <a:latin typeface="Consolas" panose="020B0609020204030204" pitchFamily="49" charset="0"/>
              </a:rPr>
              <a:t>http</a:t>
            </a:r>
            <a:r>
              <a:rPr kumimoji="1" lang="en-US" altLang="ja-JP" sz="2400" dirty="0">
                <a:latin typeface="Consolas" panose="020B0609020204030204" pitchFamily="49" charset="0"/>
              </a:rPr>
              <a:t>://</a:t>
            </a:r>
            <a:r>
              <a:rPr kumimoji="1" lang="en-US" altLang="ja-JP" sz="2400" dirty="0">
                <a:solidFill>
                  <a:srgbClr val="0070C0"/>
                </a:solidFill>
                <a:latin typeface="Consolas" panose="020B0609020204030204" pitchFamily="49" charset="0"/>
              </a:rPr>
              <a:t>tsaitoh.net</a:t>
            </a:r>
            <a:r>
              <a:rPr kumimoji="1" lang="en-US" altLang="ja-JP" sz="2400" dirty="0">
                <a:latin typeface="Consolas" panose="020B0609020204030204" pitchFamily="49" charset="0"/>
              </a:rPr>
              <a:t>/</a:t>
            </a:r>
            <a:r>
              <a:rPr kumimoji="1" lang="en-US" altLang="ja-JP" sz="2400" dirty="0">
                <a:solidFill>
                  <a:srgbClr val="00B050"/>
                </a:solidFill>
                <a:latin typeface="Consolas" panose="020B0609020204030204" pitchFamily="49" charset="0"/>
              </a:rPr>
              <a:t>~t-saitoh/index.php</a:t>
            </a:r>
            <a:endParaRPr kumimoji="1" lang="ja-JP" altLang="en-US" sz="2400" dirty="0">
              <a:solidFill>
                <a:srgbClr val="00B050"/>
              </a:solidFill>
              <a:latin typeface="Consolas" panose="020B0609020204030204" pitchFamily="49" charset="0"/>
            </a:endParaRPr>
          </a:p>
        </p:txBody>
      </p:sp>
      <p:cxnSp>
        <p:nvCxnSpPr>
          <p:cNvPr id="31" name="直線コネクタ 30">
            <a:extLst>
              <a:ext uri="{FF2B5EF4-FFF2-40B4-BE49-F238E27FC236}">
                <a16:creationId xmlns:a16="http://schemas.microsoft.com/office/drawing/2014/main" id="{9570C6D8-C8C8-4099-A5C2-7E3D2DAEACF7}"/>
              </a:ext>
            </a:extLst>
          </p:cNvPr>
          <p:cNvCxnSpPr>
            <a:cxnSpLocks/>
          </p:cNvCxnSpPr>
          <p:nvPr/>
        </p:nvCxnSpPr>
        <p:spPr>
          <a:xfrm>
            <a:off x="1398006" y="1990886"/>
            <a:ext cx="75291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1C1BF1A-859C-422F-BDD9-5E4C5F3B5D30}"/>
              </a:ext>
            </a:extLst>
          </p:cNvPr>
          <p:cNvCxnSpPr>
            <a:cxnSpLocks/>
          </p:cNvCxnSpPr>
          <p:nvPr/>
        </p:nvCxnSpPr>
        <p:spPr>
          <a:xfrm>
            <a:off x="2599264" y="1990886"/>
            <a:ext cx="189604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6E32860-50B0-46E8-8014-89A876E00ABD}"/>
              </a:ext>
            </a:extLst>
          </p:cNvPr>
          <p:cNvCxnSpPr>
            <a:cxnSpLocks/>
          </p:cNvCxnSpPr>
          <p:nvPr/>
        </p:nvCxnSpPr>
        <p:spPr>
          <a:xfrm>
            <a:off x="4613564" y="1996404"/>
            <a:ext cx="326280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82AD373-CC09-4A9A-B854-596B11E27589}"/>
              </a:ext>
            </a:extLst>
          </p:cNvPr>
          <p:cNvSpPr txBox="1"/>
          <p:nvPr/>
        </p:nvSpPr>
        <p:spPr>
          <a:xfrm>
            <a:off x="6400859" y="5051628"/>
            <a:ext cx="1298863" cy="461665"/>
          </a:xfrm>
          <a:prstGeom prst="rect">
            <a:avLst/>
          </a:prstGeom>
          <a:noFill/>
        </p:spPr>
        <p:txBody>
          <a:bodyPr wrap="square" rtlCol="0">
            <a:spAutoFit/>
          </a:bodyPr>
          <a:lstStyle/>
          <a:p>
            <a:r>
              <a:rPr kumimoji="1" lang="en-US" altLang="ja-JP" sz="1200" dirty="0">
                <a:latin typeface="Consolas" panose="020B0609020204030204" pitchFamily="49" charset="0"/>
              </a:rPr>
              <a:t>/~t-saitoh</a:t>
            </a:r>
          </a:p>
          <a:p>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index.php</a:t>
            </a:r>
            <a:endParaRPr kumimoji="1" lang="ja-JP" altLang="en-US" sz="1200" dirty="0">
              <a:latin typeface="Consolas" panose="020B0609020204030204" pitchFamily="49" charset="0"/>
            </a:endParaRPr>
          </a:p>
        </p:txBody>
      </p:sp>
      <p:sp>
        <p:nvSpPr>
          <p:cNvPr id="38" name="テキスト ボックス 37">
            <a:extLst>
              <a:ext uri="{FF2B5EF4-FFF2-40B4-BE49-F238E27FC236}">
                <a16:creationId xmlns:a16="http://schemas.microsoft.com/office/drawing/2014/main" id="{EF5437A0-8F4D-4699-A322-BCE595479E76}"/>
              </a:ext>
            </a:extLst>
          </p:cNvPr>
          <p:cNvSpPr txBox="1"/>
          <p:nvPr/>
        </p:nvSpPr>
        <p:spPr>
          <a:xfrm rot="20260329">
            <a:off x="3777892" y="4742037"/>
            <a:ext cx="2239597" cy="477054"/>
          </a:xfrm>
          <a:prstGeom prst="rect">
            <a:avLst/>
          </a:prstGeom>
          <a:noFill/>
        </p:spPr>
        <p:txBody>
          <a:bodyPr wrap="square" rtlCol="0">
            <a:spAutoFit/>
          </a:bodyPr>
          <a:lstStyle/>
          <a:p>
            <a:r>
              <a:rPr kumimoji="1" lang="en-US" altLang="ja-JP" sz="1100" b="1" dirty="0">
                <a:solidFill>
                  <a:srgbClr val="00B050"/>
                </a:solidFill>
                <a:latin typeface="Consolas" panose="020B0609020204030204" pitchFamily="49" charset="0"/>
              </a:rPr>
              <a:t>GET /~t-saitoh/</a:t>
            </a:r>
            <a:r>
              <a:rPr kumimoji="1" lang="en-US" altLang="ja-JP" sz="1100" b="1" dirty="0" err="1">
                <a:solidFill>
                  <a:srgbClr val="00B050"/>
                </a:solidFill>
                <a:latin typeface="Consolas" panose="020B0609020204030204" pitchFamily="49" charset="0"/>
              </a:rPr>
              <a:t>index.php</a:t>
            </a:r>
            <a:endParaRPr kumimoji="1" lang="en-US" altLang="ja-JP" sz="1100" b="1" dirty="0">
              <a:solidFill>
                <a:srgbClr val="00B050"/>
              </a:solidFill>
              <a:latin typeface="Consolas" panose="020B0609020204030204" pitchFamily="49" charset="0"/>
            </a:endParaRPr>
          </a:p>
          <a:p>
            <a:pPr algn="ctr"/>
            <a:r>
              <a:rPr kumimoji="1" lang="ja-JP" altLang="en-US" sz="1400" b="1" dirty="0">
                <a:solidFill>
                  <a:srgbClr val="00B050"/>
                </a:solidFill>
                <a:latin typeface="Consolas" panose="020B0609020204030204" pitchFamily="49" charset="0"/>
              </a:rPr>
              <a:t>ファイルくれ！</a:t>
            </a:r>
            <a:endParaRPr kumimoji="1" lang="ja-JP" altLang="en-US" sz="1100" b="1" dirty="0">
              <a:solidFill>
                <a:srgbClr val="00B050"/>
              </a:solidFill>
              <a:latin typeface="Consolas" panose="020B0609020204030204" pitchFamily="49" charset="0"/>
            </a:endParaRPr>
          </a:p>
        </p:txBody>
      </p:sp>
      <p:sp>
        <p:nvSpPr>
          <p:cNvPr id="39" name="テキスト ボックス 38">
            <a:extLst>
              <a:ext uri="{FF2B5EF4-FFF2-40B4-BE49-F238E27FC236}">
                <a16:creationId xmlns:a16="http://schemas.microsoft.com/office/drawing/2014/main" id="{3642A933-D5FD-4EED-83C6-1DA3B31992B0}"/>
              </a:ext>
            </a:extLst>
          </p:cNvPr>
          <p:cNvSpPr txBox="1"/>
          <p:nvPr/>
        </p:nvSpPr>
        <p:spPr>
          <a:xfrm rot="20346509">
            <a:off x="3112037" y="4066510"/>
            <a:ext cx="2389983" cy="523220"/>
          </a:xfrm>
          <a:prstGeom prst="rect">
            <a:avLst/>
          </a:prstGeom>
          <a:noFill/>
        </p:spPr>
        <p:txBody>
          <a:bodyPr wrap="square" rtlCol="0">
            <a:spAutoFit/>
          </a:bodyPr>
          <a:lstStyle/>
          <a:p>
            <a:r>
              <a:rPr kumimoji="1" lang="ja-JP" altLang="en-US" sz="1400" b="1" dirty="0">
                <a:solidFill>
                  <a:srgbClr val="FF0000"/>
                </a:solidFill>
                <a:latin typeface="Consolas" panose="020B0609020204030204" pitchFamily="49" charset="0"/>
              </a:rPr>
              <a:t>見つかったよ！</a:t>
            </a:r>
            <a:r>
              <a:rPr kumimoji="1" lang="en-US" altLang="ja-JP" sz="1400" b="1" dirty="0">
                <a:solidFill>
                  <a:srgbClr val="FF0000"/>
                </a:solidFill>
                <a:latin typeface="Consolas" panose="020B0609020204030204" pitchFamily="49" charset="0"/>
              </a:rPr>
              <a:t>(200)</a:t>
            </a:r>
          </a:p>
          <a:p>
            <a:r>
              <a:rPr kumimoji="1" lang="ja-JP" altLang="en-US" sz="1400" b="1" dirty="0">
                <a:solidFill>
                  <a:srgbClr val="FF0000"/>
                </a:solidFill>
                <a:latin typeface="Consolas" panose="020B0609020204030204" pitchFamily="49" charset="0"/>
              </a:rPr>
              <a:t>←</a:t>
            </a:r>
            <a:r>
              <a:rPr kumimoji="1" lang="en-US" altLang="ja-JP" sz="1400" b="1" dirty="0">
                <a:solidFill>
                  <a:srgbClr val="FF0000"/>
                </a:solidFill>
                <a:latin typeface="Consolas" panose="020B0609020204030204" pitchFamily="49" charset="0"/>
              </a:rPr>
              <a:t>HTML</a:t>
            </a:r>
            <a:r>
              <a:rPr kumimoji="1" lang="ja-JP" altLang="en-US" sz="1400" b="1" dirty="0">
                <a:solidFill>
                  <a:srgbClr val="FF0000"/>
                </a:solidFill>
                <a:latin typeface="Consolas" panose="020B0609020204030204" pitchFamily="49" charset="0"/>
              </a:rPr>
              <a:t>形式のデータを返送</a:t>
            </a:r>
          </a:p>
        </p:txBody>
      </p:sp>
      <p:cxnSp>
        <p:nvCxnSpPr>
          <p:cNvPr id="41" name="直線コネクタ 40">
            <a:extLst>
              <a:ext uri="{FF2B5EF4-FFF2-40B4-BE49-F238E27FC236}">
                <a16:creationId xmlns:a16="http://schemas.microsoft.com/office/drawing/2014/main" id="{714A5155-0F85-4CFF-ADEC-EAB5EC710EA7}"/>
              </a:ext>
            </a:extLst>
          </p:cNvPr>
          <p:cNvCxnSpPr>
            <a:endCxn id="2" idx="3"/>
          </p:cNvCxnSpPr>
          <p:nvPr/>
        </p:nvCxnSpPr>
        <p:spPr>
          <a:xfrm>
            <a:off x="1179389" y="1329137"/>
            <a:ext cx="6835445"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吹き出し: 角を丸めた四角形 41">
            <a:extLst>
              <a:ext uri="{FF2B5EF4-FFF2-40B4-BE49-F238E27FC236}">
                <a16:creationId xmlns:a16="http://schemas.microsoft.com/office/drawing/2014/main" id="{4157136A-ABA1-45A4-A37B-ACB49E98FCFB}"/>
              </a:ext>
            </a:extLst>
          </p:cNvPr>
          <p:cNvSpPr/>
          <p:nvPr/>
        </p:nvSpPr>
        <p:spPr>
          <a:xfrm>
            <a:off x="383625" y="3528336"/>
            <a:ext cx="2442825" cy="1134178"/>
          </a:xfrm>
          <a:prstGeom prst="wedgeRoundRectCallout">
            <a:avLst>
              <a:gd name="adj1" fmla="val 64821"/>
              <a:gd name="adj2" fmla="val 361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200" dirty="0"/>
              <a:t>HTTP </a:t>
            </a:r>
            <a:r>
              <a:rPr kumimoji="1" lang="ja-JP" altLang="en-US" sz="1200" dirty="0"/>
              <a:t>ステータスコード</a:t>
            </a:r>
            <a:br>
              <a:rPr kumimoji="1" lang="en-US" altLang="ja-JP" sz="1200" dirty="0"/>
            </a:br>
            <a:r>
              <a:rPr kumimoji="1" lang="en-US" altLang="ja-JP" sz="1200" b="1" dirty="0">
                <a:solidFill>
                  <a:srgbClr val="FF0000"/>
                </a:solidFill>
              </a:rPr>
              <a:t>200 : </a:t>
            </a:r>
            <a:r>
              <a:rPr kumimoji="1" lang="ja-JP" altLang="en-US" sz="1200" b="1" dirty="0">
                <a:solidFill>
                  <a:srgbClr val="FF0000"/>
                </a:solidFill>
              </a:rPr>
              <a:t>みつかったよ</a:t>
            </a:r>
            <a:r>
              <a:rPr kumimoji="1" lang="en-US" altLang="ja-JP" sz="1200" b="1" dirty="0">
                <a:solidFill>
                  <a:srgbClr val="FF0000"/>
                </a:solidFill>
              </a:rPr>
              <a:t>!</a:t>
            </a:r>
          </a:p>
          <a:p>
            <a:r>
              <a:rPr kumimoji="1" lang="en-US" altLang="ja-JP" sz="1200" dirty="0"/>
              <a:t>403 : </a:t>
            </a:r>
            <a:r>
              <a:rPr kumimoji="1" lang="ja-JP" altLang="en-US" sz="1200" dirty="0"/>
              <a:t>貴方には見せられないよ</a:t>
            </a:r>
            <a:r>
              <a:rPr kumimoji="1" lang="en-US" altLang="ja-JP" sz="1200" dirty="0"/>
              <a:t>!</a:t>
            </a:r>
          </a:p>
          <a:p>
            <a:r>
              <a:rPr kumimoji="1" lang="en-US" altLang="ja-JP" sz="1200" dirty="0"/>
              <a:t>404 : </a:t>
            </a:r>
            <a:r>
              <a:rPr kumimoji="1" lang="ja-JP" altLang="en-US" sz="1200" dirty="0"/>
              <a:t>そんなページ無いよ</a:t>
            </a:r>
            <a:r>
              <a:rPr kumimoji="1" lang="en-US" altLang="ja-JP" sz="1200" dirty="0"/>
              <a:t>!</a:t>
            </a:r>
          </a:p>
          <a:p>
            <a:r>
              <a:rPr kumimoji="1" lang="en-US" altLang="ja-JP" sz="1200" dirty="0"/>
              <a:t>503 : </a:t>
            </a:r>
            <a:r>
              <a:rPr kumimoji="1" lang="ja-JP" altLang="en-US" sz="1200" dirty="0"/>
              <a:t>忙しくて返答できないよ</a:t>
            </a:r>
            <a:r>
              <a:rPr kumimoji="1" lang="en-US" altLang="ja-JP" sz="1200" dirty="0"/>
              <a:t>!</a:t>
            </a:r>
            <a:endParaRPr kumimoji="1" lang="ja-JP" altLang="en-US" sz="1200" dirty="0"/>
          </a:p>
        </p:txBody>
      </p:sp>
      <p:sp>
        <p:nvSpPr>
          <p:cNvPr id="43" name="テキスト ボックス 42">
            <a:extLst>
              <a:ext uri="{FF2B5EF4-FFF2-40B4-BE49-F238E27FC236}">
                <a16:creationId xmlns:a16="http://schemas.microsoft.com/office/drawing/2014/main" id="{9574AA0E-E725-457A-93F7-739D842C23A1}"/>
              </a:ext>
            </a:extLst>
          </p:cNvPr>
          <p:cNvSpPr txBox="1"/>
          <p:nvPr/>
        </p:nvSpPr>
        <p:spPr>
          <a:xfrm>
            <a:off x="7224602" y="2728836"/>
            <a:ext cx="1665668" cy="1692771"/>
          </a:xfrm>
          <a:prstGeom prst="rect">
            <a:avLst/>
          </a:prstGeom>
          <a:noFill/>
          <a:ln>
            <a:solidFill>
              <a:srgbClr val="0070C0"/>
            </a:solidFill>
          </a:ln>
        </p:spPr>
        <p:txBody>
          <a:bodyPr wrap="square" rtlCol="0">
            <a:spAutoFit/>
          </a:bodyPr>
          <a:lstStyle/>
          <a:p>
            <a:r>
              <a:rPr kumimoji="1" lang="en-US" altLang="ja-JP" sz="800" b="1" dirty="0">
                <a:latin typeface="Consolas" panose="020B0609020204030204" pitchFamily="49" charset="0"/>
              </a:rPr>
              <a:t>&lt;html&gt;</a:t>
            </a:r>
          </a:p>
          <a:p>
            <a:r>
              <a:rPr kumimoji="1" lang="en-US" altLang="ja-JP" sz="800" b="1" dirty="0">
                <a:latin typeface="Consolas" panose="020B0609020204030204" pitchFamily="49" charset="0"/>
              </a:rPr>
              <a:t>  &lt;head&gt;</a:t>
            </a:r>
          </a:p>
          <a:p>
            <a:r>
              <a:rPr kumimoji="1" lang="en-US" altLang="ja-JP" sz="800" b="1" dirty="0">
                <a:latin typeface="Consolas" panose="020B0609020204030204" pitchFamily="49" charset="0"/>
              </a:rPr>
              <a:t>    &lt;title&gt;</a:t>
            </a:r>
            <a:r>
              <a:rPr kumimoji="1" lang="ja-JP" altLang="en-US" sz="800" b="1" dirty="0">
                <a:latin typeface="Consolas" panose="020B0609020204030204" pitchFamily="49" charset="0"/>
              </a:rPr>
              <a:t>タイトル</a:t>
            </a:r>
            <a:r>
              <a:rPr kumimoji="1" lang="en-US" altLang="ja-JP" sz="800" b="1" dirty="0">
                <a:latin typeface="Consolas" panose="020B0609020204030204" pitchFamily="49" charset="0"/>
              </a:rPr>
              <a:t>&lt;/title&gt;</a:t>
            </a:r>
          </a:p>
          <a:p>
            <a:r>
              <a:rPr kumimoji="1" lang="en-US" altLang="ja-JP" sz="800" b="1" dirty="0">
                <a:latin typeface="Consolas" panose="020B0609020204030204" pitchFamily="49" charset="0"/>
              </a:rPr>
              <a:t>  &lt;/head&gt;</a:t>
            </a:r>
          </a:p>
          <a:p>
            <a:r>
              <a:rPr kumimoji="1" lang="en-US" altLang="ja-JP" sz="800" b="1" dirty="0">
                <a:latin typeface="Consolas" panose="020B0609020204030204" pitchFamily="49" charset="0"/>
              </a:rPr>
              <a:t>  &lt;body&gt;</a:t>
            </a:r>
          </a:p>
          <a:p>
            <a:r>
              <a:rPr kumimoji="1" lang="en-US" altLang="ja-JP" sz="800" b="1" dirty="0">
                <a:latin typeface="Consolas" panose="020B0609020204030204" pitchFamily="49" charset="0"/>
              </a:rPr>
              <a:t>    &lt;h1 align=“center”&gt;</a:t>
            </a:r>
          </a:p>
          <a:p>
            <a:r>
              <a:rPr kumimoji="1" lang="en-US" altLang="ja-JP" sz="800" b="1" dirty="0">
                <a:latin typeface="Consolas" panose="020B0609020204030204" pitchFamily="49" charset="0"/>
              </a:rPr>
              <a:t>      </a:t>
            </a:r>
            <a:r>
              <a:rPr kumimoji="1" lang="ja-JP" altLang="en-US" sz="800" b="1" dirty="0">
                <a:latin typeface="Consolas" panose="020B0609020204030204" pitchFamily="49" charset="0"/>
              </a:rPr>
              <a:t>見出し</a:t>
            </a:r>
            <a:endParaRPr kumimoji="1" lang="en-US" altLang="ja-JP" sz="800" b="1" dirty="0">
              <a:latin typeface="Consolas" panose="020B0609020204030204" pitchFamily="49" charset="0"/>
            </a:endParaRPr>
          </a:p>
          <a:p>
            <a:r>
              <a:rPr kumimoji="1" lang="en-US" altLang="ja-JP" sz="800" b="1" dirty="0">
                <a:latin typeface="Consolas" panose="020B0609020204030204" pitchFamily="49" charset="0"/>
              </a:rPr>
              <a:t>    &lt;/h1&gt;</a:t>
            </a:r>
          </a:p>
          <a:p>
            <a:r>
              <a:rPr kumimoji="1" lang="en-US" altLang="ja-JP" sz="800" b="1" dirty="0">
                <a:latin typeface="Consolas" panose="020B0609020204030204" pitchFamily="49" charset="0"/>
              </a:rPr>
              <a:t>    &lt;p&gt;</a:t>
            </a:r>
          </a:p>
          <a:p>
            <a:r>
              <a:rPr kumimoji="1" lang="en-US" altLang="ja-JP" sz="800" b="1" dirty="0">
                <a:latin typeface="Consolas" panose="020B0609020204030204" pitchFamily="49" charset="0"/>
              </a:rPr>
              <a:t>      </a:t>
            </a:r>
            <a:r>
              <a:rPr kumimoji="1" lang="ja-JP" altLang="en-US" sz="800" b="1" dirty="0">
                <a:latin typeface="Consolas" panose="020B0609020204030204" pitchFamily="49" charset="0"/>
              </a:rPr>
              <a:t>今日の天気は晴れです。</a:t>
            </a:r>
            <a:endParaRPr kumimoji="1" lang="en-US" altLang="ja-JP" sz="800" b="1" dirty="0">
              <a:latin typeface="Consolas" panose="020B0609020204030204" pitchFamily="49" charset="0"/>
            </a:endParaRPr>
          </a:p>
          <a:p>
            <a:r>
              <a:rPr kumimoji="1" lang="en-US" altLang="ja-JP" sz="800" b="1" dirty="0">
                <a:latin typeface="Consolas" panose="020B0609020204030204" pitchFamily="49" charset="0"/>
              </a:rPr>
              <a:t>    &lt;/p&gt;</a:t>
            </a:r>
          </a:p>
          <a:p>
            <a:r>
              <a:rPr kumimoji="1" lang="en-US" altLang="ja-JP" sz="800" b="1" dirty="0">
                <a:latin typeface="Consolas" panose="020B0609020204030204" pitchFamily="49" charset="0"/>
              </a:rPr>
              <a:t>  &lt;/body&gt;</a:t>
            </a:r>
          </a:p>
          <a:p>
            <a:r>
              <a:rPr kumimoji="1" lang="en-US" altLang="ja-JP" sz="800" b="1" dirty="0">
                <a:latin typeface="Consolas" panose="020B0609020204030204" pitchFamily="49" charset="0"/>
              </a:rPr>
              <a:t>&lt;/html&gt;</a:t>
            </a:r>
            <a:endParaRPr kumimoji="1" lang="ja-JP" altLang="en-US" sz="800" b="1" dirty="0">
              <a:latin typeface="Consolas" panose="020B0609020204030204" pitchFamily="49" charset="0"/>
            </a:endParaRPr>
          </a:p>
        </p:txBody>
      </p:sp>
    </p:spTree>
    <p:extLst>
      <p:ext uri="{BB962C8B-B14F-4D97-AF65-F5344CB8AC3E}">
        <p14:creationId xmlns:p14="http://schemas.microsoft.com/office/powerpoint/2010/main" val="294215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65251BC-A8CE-42C0-A23C-E5204E4A8136}"/>
              </a:ext>
            </a:extLst>
          </p:cNvPr>
          <p:cNvSpPr/>
          <p:nvPr/>
        </p:nvSpPr>
        <p:spPr>
          <a:xfrm>
            <a:off x="976745" y="3353822"/>
            <a:ext cx="3377046" cy="2112524"/>
          </a:xfrm>
          <a:prstGeom prst="roundRect">
            <a:avLst>
              <a:gd name="adj" fmla="val 9289"/>
            </a:avLst>
          </a:prstGeom>
          <a:solidFill>
            <a:srgbClr val="FFFF9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6F1CEE9-D827-420F-BB0B-69F571E6BE9D}"/>
              </a:ext>
            </a:extLst>
          </p:cNvPr>
          <p:cNvSpPr/>
          <p:nvPr/>
        </p:nvSpPr>
        <p:spPr>
          <a:xfrm>
            <a:off x="1267691" y="3576745"/>
            <a:ext cx="2538846" cy="841664"/>
          </a:xfrm>
          <a:prstGeom prst="roundRect">
            <a:avLst/>
          </a:prstGeom>
          <a:solidFill>
            <a:srgbClr val="FFE49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86364D97-D071-498B-BD48-C089495448BC}"/>
              </a:ext>
            </a:extLst>
          </p:cNvPr>
          <p:cNvSpPr/>
          <p:nvPr/>
        </p:nvSpPr>
        <p:spPr>
          <a:xfrm>
            <a:off x="1007918" y="2483427"/>
            <a:ext cx="3345873" cy="841664"/>
          </a:xfrm>
          <a:prstGeom prst="roundRect">
            <a:avLst/>
          </a:prstGeom>
          <a:solidFill>
            <a:srgbClr val="9FFF9F"/>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33B2FD-668F-4012-9D40-735B5002DCE4}"/>
              </a:ext>
            </a:extLst>
          </p:cNvPr>
          <p:cNvSpPr>
            <a:spLocks noGrp="1"/>
          </p:cNvSpPr>
          <p:nvPr>
            <p:ph type="title"/>
          </p:nvPr>
        </p:nvSpPr>
        <p:spPr/>
        <p:txBody>
          <a:bodyPr/>
          <a:lstStyle/>
          <a:p>
            <a:r>
              <a:rPr kumimoji="1" lang="en-US" altLang="ja-JP" cap="none" dirty="0"/>
              <a:t>HTML</a:t>
            </a:r>
            <a:r>
              <a:rPr kumimoji="1" lang="en-US" altLang="ja-JP" sz="2400" cap="none" dirty="0"/>
              <a:t>(Hyper Text Markup Language)</a:t>
            </a:r>
            <a:endParaRPr kumimoji="1" lang="ja-JP" altLang="en-US" cap="none" dirty="0"/>
          </a:p>
        </p:txBody>
      </p:sp>
      <p:sp>
        <p:nvSpPr>
          <p:cNvPr id="3" name="コンテンツ プレースホルダー 2">
            <a:extLst>
              <a:ext uri="{FF2B5EF4-FFF2-40B4-BE49-F238E27FC236}">
                <a16:creationId xmlns:a16="http://schemas.microsoft.com/office/drawing/2014/main" id="{18457A85-0260-4F00-AC8F-1DEC0309926E}"/>
              </a:ext>
            </a:extLst>
          </p:cNvPr>
          <p:cNvSpPr>
            <a:spLocks noGrp="1"/>
          </p:cNvSpPr>
          <p:nvPr>
            <p:ph idx="1"/>
          </p:nvPr>
        </p:nvSpPr>
        <p:spPr>
          <a:xfrm>
            <a:off x="4572000" y="2015733"/>
            <a:ext cx="3442834" cy="3450613"/>
          </a:xfrm>
        </p:spPr>
        <p:txBody>
          <a:bodyPr/>
          <a:lstStyle/>
          <a:p>
            <a:r>
              <a:rPr kumimoji="1" lang="ja-JP" altLang="en-US" dirty="0"/>
              <a:t>表示する文字データや、画像や音の場所を示す</a:t>
            </a:r>
            <a:br>
              <a:rPr kumimoji="1" lang="en-US" altLang="ja-JP" dirty="0"/>
            </a:br>
            <a:r>
              <a:rPr kumimoji="1" lang="ja-JP" altLang="en-US" dirty="0"/>
              <a:t>データ形式</a:t>
            </a:r>
          </a:p>
        </p:txBody>
      </p:sp>
      <p:sp>
        <p:nvSpPr>
          <p:cNvPr id="8" name="四角形: 角を丸くする 7">
            <a:extLst>
              <a:ext uri="{FF2B5EF4-FFF2-40B4-BE49-F238E27FC236}">
                <a16:creationId xmlns:a16="http://schemas.microsoft.com/office/drawing/2014/main" id="{298881D0-FBE3-45F2-B106-34D2B77371A0}"/>
              </a:ext>
            </a:extLst>
          </p:cNvPr>
          <p:cNvSpPr/>
          <p:nvPr/>
        </p:nvSpPr>
        <p:spPr>
          <a:xfrm>
            <a:off x="1290194" y="4447140"/>
            <a:ext cx="2834998" cy="758705"/>
          </a:xfrm>
          <a:prstGeom prst="roundRect">
            <a:avLst/>
          </a:prstGeom>
          <a:solidFill>
            <a:srgbClr val="B7FFFD"/>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A1A5D5B6-EB61-4392-AB57-2F3E1CFB2432}"/>
              </a:ext>
            </a:extLst>
          </p:cNvPr>
          <p:cNvSpPr/>
          <p:nvPr/>
        </p:nvSpPr>
        <p:spPr>
          <a:xfrm>
            <a:off x="748145" y="2213264"/>
            <a:ext cx="3823855" cy="3616036"/>
          </a:xfrm>
          <a:prstGeom prst="roundRect">
            <a:avLst>
              <a:gd name="adj" fmla="val 3736"/>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350FCE3F-3540-4F1B-8509-33A2CF1898C7}"/>
              </a:ext>
            </a:extLst>
          </p:cNvPr>
          <p:cNvSpPr/>
          <p:nvPr/>
        </p:nvSpPr>
        <p:spPr>
          <a:xfrm>
            <a:off x="1336963" y="2744722"/>
            <a:ext cx="2860963" cy="246146"/>
          </a:xfrm>
          <a:prstGeom prst="roundRect">
            <a:avLst/>
          </a:prstGeom>
          <a:solidFill>
            <a:srgbClr val="FFFF9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9E8A1440-4EEF-4287-8DC9-F84BE5477B43}"/>
              </a:ext>
            </a:extLst>
          </p:cNvPr>
          <p:cNvSpPr txBox="1"/>
          <p:nvPr/>
        </p:nvSpPr>
        <p:spPr>
          <a:xfrm>
            <a:off x="758536" y="2150917"/>
            <a:ext cx="3844636" cy="3693319"/>
          </a:xfrm>
          <a:prstGeom prst="rect">
            <a:avLst/>
          </a:prstGeom>
          <a:noFill/>
        </p:spPr>
        <p:txBody>
          <a:bodyPr wrap="square" rtlCol="0">
            <a:spAutoFit/>
          </a:bodyPr>
          <a:lstStyle/>
          <a:p>
            <a:r>
              <a:rPr kumimoji="1" lang="en-US" altLang="ja-JP" dirty="0">
                <a:latin typeface="Consolas" panose="020B0609020204030204" pitchFamily="49" charset="0"/>
              </a:rPr>
              <a:t>&lt;html&gt;</a:t>
            </a:r>
          </a:p>
          <a:p>
            <a:r>
              <a:rPr kumimoji="1" lang="en-US" altLang="ja-JP" dirty="0">
                <a:latin typeface="Consolas" panose="020B0609020204030204" pitchFamily="49" charset="0"/>
              </a:rPr>
              <a:t>  &lt;head&gt;</a:t>
            </a:r>
          </a:p>
          <a:p>
            <a:r>
              <a:rPr kumimoji="1" lang="en-US" altLang="ja-JP" dirty="0">
                <a:latin typeface="Consolas" panose="020B0609020204030204" pitchFamily="49" charset="0"/>
              </a:rPr>
              <a:t>    &lt;title&gt;</a:t>
            </a:r>
            <a:r>
              <a:rPr kumimoji="1" lang="ja-JP" altLang="en-US" dirty="0">
                <a:latin typeface="Consolas" panose="020B0609020204030204" pitchFamily="49" charset="0"/>
              </a:rPr>
              <a:t>タイトル</a:t>
            </a:r>
            <a:r>
              <a:rPr kumimoji="1" lang="en-US" altLang="ja-JP" dirty="0">
                <a:latin typeface="Consolas" panose="020B0609020204030204" pitchFamily="49" charset="0"/>
              </a:rPr>
              <a:t>&lt;/title&gt;</a:t>
            </a:r>
          </a:p>
          <a:p>
            <a:r>
              <a:rPr kumimoji="1" lang="en-US" altLang="ja-JP" dirty="0">
                <a:latin typeface="Consolas" panose="020B0609020204030204" pitchFamily="49" charset="0"/>
              </a:rPr>
              <a:t>  &lt;/head&gt;</a:t>
            </a:r>
          </a:p>
          <a:p>
            <a:r>
              <a:rPr kumimoji="1" lang="en-US" altLang="ja-JP" dirty="0">
                <a:latin typeface="Consolas" panose="020B0609020204030204" pitchFamily="49" charset="0"/>
              </a:rPr>
              <a:t>  &lt;body&gt;</a:t>
            </a:r>
          </a:p>
          <a:p>
            <a:r>
              <a:rPr kumimoji="1" lang="en-US" altLang="ja-JP" dirty="0">
                <a:latin typeface="Consolas" panose="020B0609020204030204" pitchFamily="49" charset="0"/>
              </a:rPr>
              <a:t>    &lt;h1 </a:t>
            </a:r>
            <a:r>
              <a:rPr kumimoji="1" lang="en-US" altLang="ja-JP" dirty="0">
                <a:solidFill>
                  <a:srgbClr val="FF0000"/>
                </a:solidFill>
                <a:latin typeface="Consolas" panose="020B0609020204030204" pitchFamily="49" charset="0"/>
              </a:rPr>
              <a:t>align=“center”&gt;</a:t>
            </a:r>
          </a:p>
          <a:p>
            <a:r>
              <a:rPr kumimoji="1" lang="en-US" altLang="ja-JP" dirty="0">
                <a:latin typeface="Consolas" panose="020B0609020204030204" pitchFamily="49" charset="0"/>
              </a:rPr>
              <a:t>      </a:t>
            </a:r>
            <a:r>
              <a:rPr kumimoji="1" lang="ja-JP" altLang="en-US" dirty="0">
                <a:latin typeface="Consolas" panose="020B0609020204030204" pitchFamily="49" charset="0"/>
              </a:rPr>
              <a:t>見出し</a:t>
            </a:r>
            <a:endParaRPr kumimoji="1" lang="en-US" altLang="ja-JP" dirty="0">
              <a:latin typeface="Consolas" panose="020B0609020204030204" pitchFamily="49" charset="0"/>
            </a:endParaRPr>
          </a:p>
          <a:p>
            <a:r>
              <a:rPr kumimoji="1" lang="en-US" altLang="ja-JP" dirty="0">
                <a:latin typeface="Consolas" panose="020B0609020204030204" pitchFamily="49" charset="0"/>
              </a:rPr>
              <a:t>    &lt;/h1&gt;</a:t>
            </a:r>
          </a:p>
          <a:p>
            <a:r>
              <a:rPr kumimoji="1" lang="en-US" altLang="ja-JP" dirty="0">
                <a:latin typeface="Consolas" panose="020B0609020204030204" pitchFamily="49" charset="0"/>
              </a:rPr>
              <a:t>    &lt;p&gt;</a:t>
            </a:r>
          </a:p>
          <a:p>
            <a:r>
              <a:rPr kumimoji="1" lang="en-US" altLang="ja-JP" dirty="0">
                <a:latin typeface="Consolas" panose="020B0609020204030204" pitchFamily="49" charset="0"/>
              </a:rPr>
              <a:t>      </a:t>
            </a:r>
            <a:r>
              <a:rPr kumimoji="1" lang="ja-JP" altLang="en-US" dirty="0">
                <a:latin typeface="Consolas" panose="020B0609020204030204" pitchFamily="49" charset="0"/>
              </a:rPr>
              <a:t>今日の天気は晴れです。</a:t>
            </a:r>
            <a:endParaRPr kumimoji="1" lang="en-US" altLang="ja-JP" dirty="0">
              <a:latin typeface="Consolas" panose="020B0609020204030204" pitchFamily="49" charset="0"/>
            </a:endParaRPr>
          </a:p>
          <a:p>
            <a:r>
              <a:rPr kumimoji="1" lang="en-US" altLang="ja-JP" dirty="0">
                <a:latin typeface="Consolas" panose="020B0609020204030204" pitchFamily="49" charset="0"/>
              </a:rPr>
              <a:t>    &lt;/p&gt;</a:t>
            </a:r>
          </a:p>
          <a:p>
            <a:r>
              <a:rPr kumimoji="1" lang="en-US" altLang="ja-JP" dirty="0">
                <a:latin typeface="Consolas" panose="020B0609020204030204" pitchFamily="49" charset="0"/>
              </a:rPr>
              <a:t>  &lt;/body&gt;</a:t>
            </a:r>
          </a:p>
          <a:p>
            <a:r>
              <a:rPr kumimoji="1" lang="en-US" altLang="ja-JP" dirty="0">
                <a:latin typeface="Consolas" panose="020B0609020204030204" pitchFamily="49" charset="0"/>
              </a:rPr>
              <a:t>&lt;/html&gt;</a:t>
            </a:r>
            <a:endParaRPr kumimoji="1" lang="ja-JP" altLang="en-US" dirty="0">
              <a:latin typeface="Consolas" panose="020B0609020204030204" pitchFamily="49" charset="0"/>
            </a:endParaRPr>
          </a:p>
        </p:txBody>
      </p:sp>
      <p:sp>
        <p:nvSpPr>
          <p:cNvPr id="13" name="台形 12">
            <a:extLst>
              <a:ext uri="{FF2B5EF4-FFF2-40B4-BE49-F238E27FC236}">
                <a16:creationId xmlns:a16="http://schemas.microsoft.com/office/drawing/2014/main" id="{264D51F8-0ACF-4CDC-8238-0D0DDBA10945}"/>
              </a:ext>
            </a:extLst>
          </p:cNvPr>
          <p:cNvSpPr/>
          <p:nvPr/>
        </p:nvSpPr>
        <p:spPr>
          <a:xfrm>
            <a:off x="5043923" y="3934606"/>
            <a:ext cx="1429612" cy="249382"/>
          </a:xfrm>
          <a:prstGeom prst="trapezoid">
            <a:avLst/>
          </a:prstGeom>
          <a:solidFill>
            <a:srgbClr val="FFFF9F"/>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タイトル</a:t>
            </a:r>
          </a:p>
        </p:txBody>
      </p:sp>
      <p:sp>
        <p:nvSpPr>
          <p:cNvPr id="12" name="正方形/長方形 11">
            <a:extLst>
              <a:ext uri="{FF2B5EF4-FFF2-40B4-BE49-F238E27FC236}">
                <a16:creationId xmlns:a16="http://schemas.microsoft.com/office/drawing/2014/main" id="{9DF3E178-356D-4DCD-83CB-94D572469E6B}"/>
              </a:ext>
            </a:extLst>
          </p:cNvPr>
          <p:cNvSpPr/>
          <p:nvPr/>
        </p:nvSpPr>
        <p:spPr>
          <a:xfrm>
            <a:off x="5020530" y="4204770"/>
            <a:ext cx="2855779" cy="1423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4" name="四角形: 角を丸くする 13">
            <a:extLst>
              <a:ext uri="{FF2B5EF4-FFF2-40B4-BE49-F238E27FC236}">
                <a16:creationId xmlns:a16="http://schemas.microsoft.com/office/drawing/2014/main" id="{988B0A85-0583-4C33-8672-16DE808B35E6}"/>
              </a:ext>
            </a:extLst>
          </p:cNvPr>
          <p:cNvSpPr/>
          <p:nvPr/>
        </p:nvSpPr>
        <p:spPr>
          <a:xfrm>
            <a:off x="5844885" y="4367921"/>
            <a:ext cx="1257300" cy="415636"/>
          </a:xfrm>
          <a:prstGeom prst="roundRect">
            <a:avLst/>
          </a:prstGeom>
          <a:solidFill>
            <a:srgbClr val="FFE49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見出し</a:t>
            </a:r>
          </a:p>
        </p:txBody>
      </p:sp>
      <p:sp>
        <p:nvSpPr>
          <p:cNvPr id="15" name="四角形: 角を丸くする 14">
            <a:extLst>
              <a:ext uri="{FF2B5EF4-FFF2-40B4-BE49-F238E27FC236}">
                <a16:creationId xmlns:a16="http://schemas.microsoft.com/office/drawing/2014/main" id="{C59A9A64-7F38-487D-9792-2E497D5035C7}"/>
              </a:ext>
            </a:extLst>
          </p:cNvPr>
          <p:cNvSpPr/>
          <p:nvPr/>
        </p:nvSpPr>
        <p:spPr>
          <a:xfrm>
            <a:off x="5130078" y="4918640"/>
            <a:ext cx="2247465" cy="574601"/>
          </a:xfrm>
          <a:prstGeom prst="roundRect">
            <a:avLst/>
          </a:prstGeom>
          <a:solidFill>
            <a:srgbClr val="B7FFFD"/>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今日の天気は晴れです。</a:t>
            </a:r>
          </a:p>
        </p:txBody>
      </p:sp>
      <p:sp>
        <p:nvSpPr>
          <p:cNvPr id="16" name="吹き出し: 角を丸めた四角形 15">
            <a:extLst>
              <a:ext uri="{FF2B5EF4-FFF2-40B4-BE49-F238E27FC236}">
                <a16:creationId xmlns:a16="http://schemas.microsoft.com/office/drawing/2014/main" id="{3FE04C07-879E-4641-B7B9-454B0E16097F}"/>
              </a:ext>
            </a:extLst>
          </p:cNvPr>
          <p:cNvSpPr/>
          <p:nvPr/>
        </p:nvSpPr>
        <p:spPr>
          <a:xfrm>
            <a:off x="7519952" y="3966344"/>
            <a:ext cx="1556343" cy="601603"/>
          </a:xfrm>
          <a:prstGeom prst="wedgeRoundRectCallout">
            <a:avLst>
              <a:gd name="adj1" fmla="val -84586"/>
              <a:gd name="adj2" fmla="val 403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FF0000"/>
                </a:solidFill>
              </a:rPr>
              <a:t>align=“center”</a:t>
            </a:r>
            <a:br>
              <a:rPr kumimoji="1" lang="en-US" altLang="ja-JP" sz="1600" dirty="0">
                <a:solidFill>
                  <a:srgbClr val="FF0000"/>
                </a:solidFill>
              </a:rPr>
            </a:br>
            <a:r>
              <a:rPr kumimoji="1" lang="ja-JP" altLang="en-US" sz="1600" dirty="0"/>
              <a:t>中央寄せ</a:t>
            </a:r>
          </a:p>
        </p:txBody>
      </p:sp>
      <p:sp>
        <p:nvSpPr>
          <p:cNvPr id="17" name="吹き出し: 角を丸めた四角形 16">
            <a:extLst>
              <a:ext uri="{FF2B5EF4-FFF2-40B4-BE49-F238E27FC236}">
                <a16:creationId xmlns:a16="http://schemas.microsoft.com/office/drawing/2014/main" id="{E7840A40-870C-4C16-A181-F123FF0E9B69}"/>
              </a:ext>
            </a:extLst>
          </p:cNvPr>
          <p:cNvSpPr/>
          <p:nvPr/>
        </p:nvSpPr>
        <p:spPr>
          <a:xfrm>
            <a:off x="6822192" y="5877705"/>
            <a:ext cx="1667179" cy="434394"/>
          </a:xfrm>
          <a:prstGeom prst="wedgeRoundRectCallout">
            <a:avLst>
              <a:gd name="adj1" fmla="val -41518"/>
              <a:gd name="adj2" fmla="val -12800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&lt;p&gt;...&lt;/p&gt;</a:t>
            </a:r>
            <a:r>
              <a:rPr kumimoji="1" lang="ja-JP" altLang="en-US" sz="1600" dirty="0"/>
              <a:t>段落</a:t>
            </a:r>
          </a:p>
        </p:txBody>
      </p:sp>
      <p:sp>
        <p:nvSpPr>
          <p:cNvPr id="18" name="吹き出し: 角を丸めた四角形 17">
            <a:extLst>
              <a:ext uri="{FF2B5EF4-FFF2-40B4-BE49-F238E27FC236}">
                <a16:creationId xmlns:a16="http://schemas.microsoft.com/office/drawing/2014/main" id="{C1ECA17F-D2FD-4AD8-B719-A109C0CE1078}"/>
              </a:ext>
            </a:extLst>
          </p:cNvPr>
          <p:cNvSpPr/>
          <p:nvPr/>
        </p:nvSpPr>
        <p:spPr>
          <a:xfrm>
            <a:off x="1950080" y="1962332"/>
            <a:ext cx="1744483" cy="366680"/>
          </a:xfrm>
          <a:prstGeom prst="wedgeRoundRectCallout">
            <a:avLst>
              <a:gd name="adj1" fmla="val -55061"/>
              <a:gd name="adj2" fmla="val 1211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chemeClr val="tx1"/>
                </a:solidFill>
              </a:rPr>
              <a:t>&lt;</a:t>
            </a:r>
            <a:r>
              <a:rPr kumimoji="1" lang="ja-JP" altLang="en-US" sz="1400" dirty="0">
                <a:solidFill>
                  <a:schemeClr val="tx1"/>
                </a:solidFill>
              </a:rPr>
              <a:t>タグ</a:t>
            </a:r>
            <a:r>
              <a:rPr kumimoji="1" lang="en-US" altLang="ja-JP" sz="1400" dirty="0">
                <a:solidFill>
                  <a:schemeClr val="tx1"/>
                </a:solidFill>
              </a:rPr>
              <a:t>&gt; </a:t>
            </a:r>
            <a:r>
              <a:rPr kumimoji="1" lang="ja-JP" altLang="en-US" sz="1400" dirty="0">
                <a:solidFill>
                  <a:schemeClr val="tx1"/>
                </a:solidFill>
              </a:rPr>
              <a:t>開始タグ</a:t>
            </a:r>
          </a:p>
        </p:txBody>
      </p:sp>
      <p:sp>
        <p:nvSpPr>
          <p:cNvPr id="19" name="吹き出し: 角を丸めた四角形 18">
            <a:extLst>
              <a:ext uri="{FF2B5EF4-FFF2-40B4-BE49-F238E27FC236}">
                <a16:creationId xmlns:a16="http://schemas.microsoft.com/office/drawing/2014/main" id="{DB916955-8AA5-49A0-9BBC-8E52C17C7C81}"/>
              </a:ext>
            </a:extLst>
          </p:cNvPr>
          <p:cNvSpPr/>
          <p:nvPr/>
        </p:nvSpPr>
        <p:spPr>
          <a:xfrm>
            <a:off x="2375513" y="3102890"/>
            <a:ext cx="1744483" cy="366680"/>
          </a:xfrm>
          <a:prstGeom prst="wedgeRoundRectCallout">
            <a:avLst>
              <a:gd name="adj1" fmla="val -69952"/>
              <a:gd name="adj2" fmla="val -2341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chemeClr val="tx1"/>
                </a:solidFill>
              </a:rPr>
              <a:t>&lt;/</a:t>
            </a:r>
            <a:r>
              <a:rPr kumimoji="1" lang="ja-JP" altLang="en-US" sz="1400" dirty="0">
                <a:solidFill>
                  <a:schemeClr val="tx1"/>
                </a:solidFill>
              </a:rPr>
              <a:t>タグ</a:t>
            </a:r>
            <a:r>
              <a:rPr kumimoji="1" lang="en-US" altLang="ja-JP" sz="1400" dirty="0">
                <a:solidFill>
                  <a:schemeClr val="tx1"/>
                </a:solidFill>
              </a:rPr>
              <a:t>&gt; </a:t>
            </a:r>
            <a:r>
              <a:rPr kumimoji="1" lang="ja-JP" altLang="en-US" sz="1400" dirty="0">
                <a:solidFill>
                  <a:schemeClr val="tx1"/>
                </a:solidFill>
              </a:rPr>
              <a:t>終了タグ</a:t>
            </a:r>
          </a:p>
        </p:txBody>
      </p:sp>
      <p:cxnSp>
        <p:nvCxnSpPr>
          <p:cNvPr id="21" name="直線コネクタ 20">
            <a:extLst>
              <a:ext uri="{FF2B5EF4-FFF2-40B4-BE49-F238E27FC236}">
                <a16:creationId xmlns:a16="http://schemas.microsoft.com/office/drawing/2014/main" id="{918A5CBA-DAB1-4DBC-B574-DAFB82F602FB}"/>
              </a:ext>
            </a:extLst>
          </p:cNvPr>
          <p:cNvCxnSpPr>
            <a:cxnSpLocks/>
            <a:endCxn id="13" idx="1"/>
          </p:cNvCxnSpPr>
          <p:nvPr/>
        </p:nvCxnSpPr>
        <p:spPr>
          <a:xfrm>
            <a:off x="4209641" y="3027561"/>
            <a:ext cx="865455" cy="1031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70747CB-7283-4D0C-A855-8466E9CF3E38}"/>
              </a:ext>
            </a:extLst>
          </p:cNvPr>
          <p:cNvCxnSpPr>
            <a:cxnSpLocks/>
            <a:endCxn id="14" idx="1"/>
          </p:cNvCxnSpPr>
          <p:nvPr/>
        </p:nvCxnSpPr>
        <p:spPr>
          <a:xfrm>
            <a:off x="3805801" y="4076259"/>
            <a:ext cx="2039084" cy="49948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7A6548E-B3E4-49DE-99E4-C783F2E042A1}"/>
              </a:ext>
            </a:extLst>
          </p:cNvPr>
          <p:cNvCxnSpPr>
            <a:cxnSpLocks/>
            <a:endCxn id="15" idx="1"/>
          </p:cNvCxnSpPr>
          <p:nvPr/>
        </p:nvCxnSpPr>
        <p:spPr>
          <a:xfrm>
            <a:off x="4156620" y="4966342"/>
            <a:ext cx="973458" cy="2395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吹き出し: 角を丸めた四角形 22">
            <a:extLst>
              <a:ext uri="{FF2B5EF4-FFF2-40B4-BE49-F238E27FC236}">
                <a16:creationId xmlns:a16="http://schemas.microsoft.com/office/drawing/2014/main" id="{AD6E95DB-5D19-A0F8-3983-DB85156DBACA}"/>
              </a:ext>
            </a:extLst>
          </p:cNvPr>
          <p:cNvSpPr/>
          <p:nvPr/>
        </p:nvSpPr>
        <p:spPr>
          <a:xfrm>
            <a:off x="6582156" y="3393833"/>
            <a:ext cx="2147249" cy="434394"/>
          </a:xfrm>
          <a:prstGeom prst="wedgeRoundRectCallout">
            <a:avLst>
              <a:gd name="adj1" fmla="val -47946"/>
              <a:gd name="adj2" fmla="val 1727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latin typeface="ＭＳ Ｐゴシック" panose="020B0600070205080204" pitchFamily="50" charset="-128"/>
                <a:ea typeface="ＭＳ Ｐゴシック" panose="020B0600070205080204" pitchFamily="50" charset="-128"/>
              </a:rPr>
              <a:t>&lt;h1&gt;...&lt;/h1&gt;</a:t>
            </a:r>
            <a:r>
              <a:rPr kumimoji="1" lang="ja-JP" altLang="en-US" sz="1600" dirty="0">
                <a:latin typeface="ＭＳ Ｐゴシック" panose="020B0600070205080204" pitchFamily="50" charset="-128"/>
                <a:ea typeface="ＭＳ Ｐゴシック" panose="020B0600070205080204" pitchFamily="50" charset="-128"/>
              </a:rPr>
              <a:t>見出し</a:t>
            </a:r>
          </a:p>
        </p:txBody>
      </p:sp>
    </p:spTree>
    <p:extLst>
      <p:ext uri="{BB962C8B-B14F-4D97-AF65-F5344CB8AC3E}">
        <p14:creationId xmlns:p14="http://schemas.microsoft.com/office/powerpoint/2010/main" val="234927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D030E-AC3D-B622-D758-79BC4D5C9C0B}"/>
              </a:ext>
            </a:extLst>
          </p:cNvPr>
          <p:cNvSpPr>
            <a:spLocks noGrp="1"/>
          </p:cNvSpPr>
          <p:nvPr>
            <p:ph type="title"/>
          </p:nvPr>
        </p:nvSpPr>
        <p:spPr>
          <a:xfrm>
            <a:off x="1443491" y="562754"/>
            <a:ext cx="6571343" cy="1049235"/>
          </a:xfrm>
        </p:spPr>
        <p:txBody>
          <a:bodyPr/>
          <a:lstStyle/>
          <a:p>
            <a:r>
              <a:rPr kumimoji="1" lang="ja-JP" altLang="en-US" cap="none" dirty="0"/>
              <a:t>ターミナル</a:t>
            </a:r>
            <a:r>
              <a:rPr kumimoji="1" lang="en-US" altLang="ja-JP" cap="none" dirty="0"/>
              <a:t>(cmd.exe)</a:t>
            </a:r>
            <a:r>
              <a:rPr kumimoji="1" lang="ja-JP" altLang="en-US" cap="none" dirty="0"/>
              <a:t>を開く</a:t>
            </a:r>
          </a:p>
        </p:txBody>
      </p:sp>
      <p:sp>
        <p:nvSpPr>
          <p:cNvPr id="3" name="コンテンツ プレースホルダー 2">
            <a:extLst>
              <a:ext uri="{FF2B5EF4-FFF2-40B4-BE49-F238E27FC236}">
                <a16:creationId xmlns:a16="http://schemas.microsoft.com/office/drawing/2014/main" id="{CDC8C8A4-1A37-9D5F-8677-4069833A66DD}"/>
              </a:ext>
            </a:extLst>
          </p:cNvPr>
          <p:cNvSpPr>
            <a:spLocks noGrp="1"/>
          </p:cNvSpPr>
          <p:nvPr>
            <p:ph idx="1"/>
          </p:nvPr>
        </p:nvSpPr>
        <p:spPr/>
        <p:txBody>
          <a:bodyPr/>
          <a:lstStyle/>
          <a:p>
            <a:endParaRPr kumimoji="1" lang="ja-JP" altLang="en-US" dirty="0"/>
          </a:p>
        </p:txBody>
      </p:sp>
      <p:pic>
        <p:nvPicPr>
          <p:cNvPr id="4" name="図 3">
            <a:extLst>
              <a:ext uri="{FF2B5EF4-FFF2-40B4-BE49-F238E27FC236}">
                <a16:creationId xmlns:a16="http://schemas.microsoft.com/office/drawing/2014/main" id="{4A668AB8-171C-DCEB-B08B-6BA8247A7D1A}"/>
              </a:ext>
            </a:extLst>
          </p:cNvPr>
          <p:cNvPicPr>
            <a:picLocks noChangeAspect="1"/>
          </p:cNvPicPr>
          <p:nvPr/>
        </p:nvPicPr>
        <p:blipFill>
          <a:blip r:embed="rId2"/>
          <a:stretch>
            <a:fillRect/>
          </a:stretch>
        </p:blipFill>
        <p:spPr>
          <a:xfrm>
            <a:off x="282766" y="1421075"/>
            <a:ext cx="6488148" cy="4074682"/>
          </a:xfrm>
          <a:prstGeom prst="rect">
            <a:avLst/>
          </a:prstGeom>
        </p:spPr>
      </p:pic>
      <p:pic>
        <p:nvPicPr>
          <p:cNvPr id="6" name="図 5">
            <a:extLst>
              <a:ext uri="{FF2B5EF4-FFF2-40B4-BE49-F238E27FC236}">
                <a16:creationId xmlns:a16="http://schemas.microsoft.com/office/drawing/2014/main" id="{50AB1296-44F5-C6A4-C61F-5CB747DD807F}"/>
              </a:ext>
            </a:extLst>
          </p:cNvPr>
          <p:cNvPicPr>
            <a:picLocks noChangeAspect="1"/>
          </p:cNvPicPr>
          <p:nvPr/>
        </p:nvPicPr>
        <p:blipFill>
          <a:blip r:embed="rId3"/>
          <a:stretch>
            <a:fillRect/>
          </a:stretch>
        </p:blipFill>
        <p:spPr>
          <a:xfrm>
            <a:off x="3150824" y="3013107"/>
            <a:ext cx="5993176" cy="3847647"/>
          </a:xfrm>
          <a:prstGeom prst="rect">
            <a:avLst/>
          </a:prstGeom>
        </p:spPr>
      </p:pic>
      <p:sp>
        <p:nvSpPr>
          <p:cNvPr id="7" name="楕円 6">
            <a:extLst>
              <a:ext uri="{FF2B5EF4-FFF2-40B4-BE49-F238E27FC236}">
                <a16:creationId xmlns:a16="http://schemas.microsoft.com/office/drawing/2014/main" id="{D3EDDF61-5405-35A6-7851-D5DEB03205B1}"/>
              </a:ext>
            </a:extLst>
          </p:cNvPr>
          <p:cNvSpPr/>
          <p:nvPr/>
        </p:nvSpPr>
        <p:spPr>
          <a:xfrm>
            <a:off x="108857" y="5040086"/>
            <a:ext cx="664029" cy="522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角を丸めた四角形 7">
            <a:extLst>
              <a:ext uri="{FF2B5EF4-FFF2-40B4-BE49-F238E27FC236}">
                <a16:creationId xmlns:a16="http://schemas.microsoft.com/office/drawing/2014/main" id="{2E72C623-DEBD-C1DA-B287-F20417023FC8}"/>
              </a:ext>
            </a:extLst>
          </p:cNvPr>
          <p:cNvSpPr/>
          <p:nvPr/>
        </p:nvSpPr>
        <p:spPr>
          <a:xfrm>
            <a:off x="282766" y="5994444"/>
            <a:ext cx="1556343" cy="601603"/>
          </a:xfrm>
          <a:prstGeom prst="wedgeRoundRectCallout">
            <a:avLst>
              <a:gd name="adj1" fmla="val -34671"/>
              <a:gd name="adj2" fmla="val -1101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rgbClr val="FF0000"/>
                </a:solidFill>
              </a:rPr>
              <a:t>スタート</a:t>
            </a:r>
            <a:br>
              <a:rPr kumimoji="1" lang="en-US" altLang="ja-JP" sz="1600" b="1" dirty="0">
                <a:solidFill>
                  <a:srgbClr val="FF0000"/>
                </a:solidFill>
              </a:rPr>
            </a:br>
            <a:r>
              <a:rPr kumimoji="1" lang="ja-JP" altLang="en-US" sz="1600" b="1" dirty="0">
                <a:solidFill>
                  <a:srgbClr val="FF0000"/>
                </a:solidFill>
              </a:rPr>
              <a:t>メニュー</a:t>
            </a:r>
            <a:endParaRPr kumimoji="1" lang="ja-JP" altLang="en-US" sz="1600" b="1" dirty="0"/>
          </a:p>
        </p:txBody>
      </p:sp>
      <p:sp>
        <p:nvSpPr>
          <p:cNvPr id="9" name="吹き出し: 角を丸めた四角形 8">
            <a:extLst>
              <a:ext uri="{FF2B5EF4-FFF2-40B4-BE49-F238E27FC236}">
                <a16:creationId xmlns:a16="http://schemas.microsoft.com/office/drawing/2014/main" id="{C082A41E-DD18-08D2-1419-4D44A87F038D}"/>
              </a:ext>
            </a:extLst>
          </p:cNvPr>
          <p:cNvSpPr/>
          <p:nvPr/>
        </p:nvSpPr>
        <p:spPr>
          <a:xfrm>
            <a:off x="3674617" y="1673607"/>
            <a:ext cx="3531726" cy="1285527"/>
          </a:xfrm>
          <a:prstGeom prst="wedgeRoundRectCallout">
            <a:avLst>
              <a:gd name="adj1" fmla="val -34926"/>
              <a:gd name="adj2" fmla="val 7614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ターミナル</a:t>
            </a:r>
            <a:r>
              <a:rPr kumimoji="1" lang="ja-JP" altLang="en-US" b="1" dirty="0">
                <a:solidFill>
                  <a:schemeClr val="tx1"/>
                </a:solidFill>
              </a:rPr>
              <a:t>は、パソコンで</a:t>
            </a:r>
            <a:br>
              <a:rPr kumimoji="1" lang="en-US" altLang="ja-JP" b="1" dirty="0">
                <a:solidFill>
                  <a:schemeClr val="tx1"/>
                </a:solidFill>
              </a:rPr>
            </a:br>
            <a:r>
              <a:rPr kumimoji="1" lang="ja-JP" altLang="en-US" b="1" dirty="0">
                <a:solidFill>
                  <a:srgbClr val="FF0000"/>
                </a:solidFill>
              </a:rPr>
              <a:t>キーボード入力の命令</a:t>
            </a:r>
            <a:r>
              <a:rPr kumimoji="1" lang="ja-JP" altLang="en-US" b="1" dirty="0">
                <a:solidFill>
                  <a:schemeClr val="tx1"/>
                </a:solidFill>
              </a:rPr>
              <a:t>を</a:t>
            </a:r>
            <a:br>
              <a:rPr kumimoji="1" lang="en-US" altLang="ja-JP" b="1" dirty="0">
                <a:solidFill>
                  <a:schemeClr val="tx1"/>
                </a:solidFill>
              </a:rPr>
            </a:br>
            <a:r>
              <a:rPr kumimoji="1" lang="ja-JP" altLang="en-US" b="1" dirty="0">
                <a:solidFill>
                  <a:schemeClr val="tx1"/>
                </a:solidFill>
              </a:rPr>
              <a:t>実行する時に使います。</a:t>
            </a:r>
          </a:p>
        </p:txBody>
      </p:sp>
      <p:sp>
        <p:nvSpPr>
          <p:cNvPr id="10" name="吹き出し: 角を丸めた四角形 9">
            <a:extLst>
              <a:ext uri="{FF2B5EF4-FFF2-40B4-BE49-F238E27FC236}">
                <a16:creationId xmlns:a16="http://schemas.microsoft.com/office/drawing/2014/main" id="{E4041BB3-2A13-3E99-C8FF-8A083EC91BCF}"/>
              </a:ext>
            </a:extLst>
          </p:cNvPr>
          <p:cNvSpPr/>
          <p:nvPr/>
        </p:nvSpPr>
        <p:spPr>
          <a:xfrm>
            <a:off x="4822371" y="4486001"/>
            <a:ext cx="2695458" cy="642257"/>
          </a:xfrm>
          <a:prstGeom prst="wedgeRoundRectCallout">
            <a:avLst>
              <a:gd name="adj1" fmla="val -38157"/>
              <a:gd name="adj2" fmla="val -967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ここに命令を入力</a:t>
            </a:r>
            <a:endParaRPr kumimoji="1" lang="ja-JP" altLang="en-US" b="1" dirty="0">
              <a:solidFill>
                <a:schemeClr val="tx1"/>
              </a:solidFill>
            </a:endParaRPr>
          </a:p>
        </p:txBody>
      </p:sp>
      <p:cxnSp>
        <p:nvCxnSpPr>
          <p:cNvPr id="13" name="直線コネクタ 12">
            <a:extLst>
              <a:ext uri="{FF2B5EF4-FFF2-40B4-BE49-F238E27FC236}">
                <a16:creationId xmlns:a16="http://schemas.microsoft.com/office/drawing/2014/main" id="{F40FA0D2-0E6A-8C73-1314-BF3530F48035}"/>
              </a:ext>
            </a:extLst>
          </p:cNvPr>
          <p:cNvCxnSpPr/>
          <p:nvPr/>
        </p:nvCxnSpPr>
        <p:spPr>
          <a:xfrm>
            <a:off x="4729162" y="4169229"/>
            <a:ext cx="27886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1F4512-0227-EDAB-C659-23F92D3BE019}"/>
              </a:ext>
            </a:extLst>
          </p:cNvPr>
          <p:cNvCxnSpPr>
            <a:cxnSpLocks/>
          </p:cNvCxnSpPr>
          <p:nvPr/>
        </p:nvCxnSpPr>
        <p:spPr>
          <a:xfrm>
            <a:off x="885950" y="5433689"/>
            <a:ext cx="6489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矢印: 下カーブ 15">
            <a:extLst>
              <a:ext uri="{FF2B5EF4-FFF2-40B4-BE49-F238E27FC236}">
                <a16:creationId xmlns:a16="http://schemas.microsoft.com/office/drawing/2014/main" id="{EFDF8AB3-0556-58F3-53CC-39F043EEB01C}"/>
              </a:ext>
            </a:extLst>
          </p:cNvPr>
          <p:cNvSpPr/>
          <p:nvPr/>
        </p:nvSpPr>
        <p:spPr>
          <a:xfrm>
            <a:off x="458720" y="4698061"/>
            <a:ext cx="918935" cy="34202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9" name="直線矢印コネクタ 18">
            <a:extLst>
              <a:ext uri="{FF2B5EF4-FFF2-40B4-BE49-F238E27FC236}">
                <a16:creationId xmlns:a16="http://schemas.microsoft.com/office/drawing/2014/main" id="{3D8A0070-7EB7-6DB0-5E7E-898A7AFD40AE}"/>
              </a:ext>
            </a:extLst>
          </p:cNvPr>
          <p:cNvCxnSpPr>
            <a:cxnSpLocks/>
          </p:cNvCxnSpPr>
          <p:nvPr/>
        </p:nvCxnSpPr>
        <p:spPr>
          <a:xfrm flipV="1">
            <a:off x="1686998" y="4478543"/>
            <a:ext cx="1424483" cy="6497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31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3BBEC-859B-1226-C0DD-9464052D94B2}"/>
              </a:ext>
            </a:extLst>
          </p:cNvPr>
          <p:cNvSpPr>
            <a:spLocks noGrp="1"/>
          </p:cNvSpPr>
          <p:nvPr>
            <p:ph type="title"/>
          </p:nvPr>
        </p:nvSpPr>
        <p:spPr>
          <a:xfrm>
            <a:off x="1548229" y="342419"/>
            <a:ext cx="6571343" cy="1049235"/>
          </a:xfrm>
        </p:spPr>
        <p:txBody>
          <a:bodyPr/>
          <a:lstStyle/>
          <a:p>
            <a:r>
              <a:rPr kumimoji="1" lang="en-US" altLang="ja-JP" dirty="0"/>
              <a:t>DNS</a:t>
            </a:r>
            <a:r>
              <a:rPr kumimoji="1" lang="ja-JP" altLang="en-US" dirty="0"/>
              <a:t>を確認してページを表示</a:t>
            </a:r>
          </a:p>
        </p:txBody>
      </p:sp>
      <p:sp>
        <p:nvSpPr>
          <p:cNvPr id="3" name="コンテンツ プレースホルダー 2">
            <a:extLst>
              <a:ext uri="{FF2B5EF4-FFF2-40B4-BE49-F238E27FC236}">
                <a16:creationId xmlns:a16="http://schemas.microsoft.com/office/drawing/2014/main" id="{2A731167-EFC1-BAEC-DC87-B1EB569DD7ED}"/>
              </a:ext>
            </a:extLst>
          </p:cNvPr>
          <p:cNvSpPr>
            <a:spLocks noGrp="1"/>
          </p:cNvSpPr>
          <p:nvPr>
            <p:ph idx="1"/>
          </p:nvPr>
        </p:nvSpPr>
        <p:spPr>
          <a:xfrm>
            <a:off x="1554466" y="3325544"/>
            <a:ext cx="6571343" cy="3450613"/>
          </a:xfrm>
        </p:spPr>
        <p:txBody>
          <a:bodyPr/>
          <a:lstStyle/>
          <a:p>
            <a:endParaRPr kumimoji="1" lang="ja-JP" altLang="en-US"/>
          </a:p>
        </p:txBody>
      </p:sp>
      <p:pic>
        <p:nvPicPr>
          <p:cNvPr id="5" name="図 4">
            <a:extLst>
              <a:ext uri="{FF2B5EF4-FFF2-40B4-BE49-F238E27FC236}">
                <a16:creationId xmlns:a16="http://schemas.microsoft.com/office/drawing/2014/main" id="{A1516E4A-21F8-BB34-FA9D-FF5A37F1FCBE}"/>
              </a:ext>
            </a:extLst>
          </p:cNvPr>
          <p:cNvPicPr>
            <a:picLocks noChangeAspect="1"/>
          </p:cNvPicPr>
          <p:nvPr/>
        </p:nvPicPr>
        <p:blipFill>
          <a:blip r:embed="rId2"/>
          <a:stretch>
            <a:fillRect/>
          </a:stretch>
        </p:blipFill>
        <p:spPr>
          <a:xfrm>
            <a:off x="716339" y="2322268"/>
            <a:ext cx="8081435" cy="5504929"/>
          </a:xfrm>
          <a:prstGeom prst="rect">
            <a:avLst/>
          </a:prstGeom>
        </p:spPr>
      </p:pic>
      <p:cxnSp>
        <p:nvCxnSpPr>
          <p:cNvPr id="7" name="直線コネクタ 6">
            <a:extLst>
              <a:ext uri="{FF2B5EF4-FFF2-40B4-BE49-F238E27FC236}">
                <a16:creationId xmlns:a16="http://schemas.microsoft.com/office/drawing/2014/main" id="{59002915-DC72-9C08-4E84-FE3EE7B4D0A0}"/>
              </a:ext>
            </a:extLst>
          </p:cNvPr>
          <p:cNvCxnSpPr/>
          <p:nvPr/>
        </p:nvCxnSpPr>
        <p:spPr>
          <a:xfrm>
            <a:off x="2158850" y="3371503"/>
            <a:ext cx="15811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吹き出し: 角を丸めた四角形 9">
            <a:extLst>
              <a:ext uri="{FF2B5EF4-FFF2-40B4-BE49-F238E27FC236}">
                <a16:creationId xmlns:a16="http://schemas.microsoft.com/office/drawing/2014/main" id="{30FFFF07-FD86-2C9E-B41F-340F087B2E18}"/>
              </a:ext>
            </a:extLst>
          </p:cNvPr>
          <p:cNvSpPr/>
          <p:nvPr/>
        </p:nvSpPr>
        <p:spPr>
          <a:xfrm>
            <a:off x="4344384" y="2507244"/>
            <a:ext cx="3157992" cy="955130"/>
          </a:xfrm>
          <a:prstGeom prst="wedgeRoundRectCallout">
            <a:avLst>
              <a:gd name="adj1" fmla="val -67328"/>
              <a:gd name="adj2" fmla="val 351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err="1">
                <a:solidFill>
                  <a:srgbClr val="FF0000"/>
                </a:solidFill>
              </a:rPr>
              <a:t>nslookup</a:t>
            </a:r>
            <a:r>
              <a:rPr kumimoji="1" lang="ja-JP" altLang="en-US" b="1" dirty="0">
                <a:solidFill>
                  <a:schemeClr val="tx1"/>
                </a:solidFill>
              </a:rPr>
              <a:t>は、</a:t>
            </a:r>
            <a:br>
              <a:rPr kumimoji="1" lang="en-US" altLang="ja-JP" b="1" dirty="0">
                <a:solidFill>
                  <a:schemeClr val="tx1"/>
                </a:solidFill>
              </a:rPr>
            </a:br>
            <a:r>
              <a:rPr kumimoji="1" lang="ja-JP" altLang="en-US" b="1" dirty="0">
                <a:solidFill>
                  <a:schemeClr val="tx1"/>
                </a:solidFill>
              </a:rPr>
              <a:t>指定したコンピュータの</a:t>
            </a:r>
            <a:br>
              <a:rPr kumimoji="1" lang="en-US" altLang="ja-JP" b="1" dirty="0">
                <a:solidFill>
                  <a:schemeClr val="tx1"/>
                </a:solidFill>
              </a:rPr>
            </a:br>
            <a:r>
              <a:rPr kumimoji="1" lang="en-US" altLang="ja-JP" b="1" dirty="0">
                <a:solidFill>
                  <a:schemeClr val="tx1"/>
                </a:solidFill>
              </a:rPr>
              <a:t>IP</a:t>
            </a:r>
            <a:r>
              <a:rPr kumimoji="1" lang="ja-JP" altLang="en-US" b="1" dirty="0">
                <a:solidFill>
                  <a:schemeClr val="tx1"/>
                </a:solidFill>
              </a:rPr>
              <a:t>アドレスを調べる命令。</a:t>
            </a:r>
          </a:p>
        </p:txBody>
      </p:sp>
      <p:sp>
        <p:nvSpPr>
          <p:cNvPr id="11" name="吹き出し: 角を丸めた四角形 10">
            <a:extLst>
              <a:ext uri="{FF2B5EF4-FFF2-40B4-BE49-F238E27FC236}">
                <a16:creationId xmlns:a16="http://schemas.microsoft.com/office/drawing/2014/main" id="{9E5A6923-D4C2-1CAE-4287-6711B2A77FD7}"/>
              </a:ext>
            </a:extLst>
          </p:cNvPr>
          <p:cNvSpPr/>
          <p:nvPr/>
        </p:nvSpPr>
        <p:spPr>
          <a:xfrm>
            <a:off x="716339" y="4786766"/>
            <a:ext cx="3157992" cy="955130"/>
          </a:xfrm>
          <a:prstGeom prst="wedgeRoundRectCallout">
            <a:avLst>
              <a:gd name="adj1" fmla="val -31134"/>
              <a:gd name="adj2" fmla="val -8228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solidFill>
                  <a:srgbClr val="FF0000"/>
                </a:solidFill>
              </a:rPr>
              <a:t>tsaitoh.net </a:t>
            </a:r>
            <a:r>
              <a:rPr kumimoji="1" lang="ja-JP" altLang="en-US" b="1" dirty="0">
                <a:solidFill>
                  <a:srgbClr val="FF0000"/>
                </a:solidFill>
              </a:rPr>
              <a:t>の</a:t>
            </a:r>
            <a:endParaRPr kumimoji="1" lang="en-US" altLang="ja-JP" b="1" dirty="0">
              <a:solidFill>
                <a:srgbClr val="FF0000"/>
              </a:solidFill>
            </a:endParaRPr>
          </a:p>
          <a:p>
            <a:pPr algn="ctr"/>
            <a:r>
              <a:rPr kumimoji="1" lang="en-US" altLang="ja-JP" b="1" dirty="0">
                <a:solidFill>
                  <a:srgbClr val="FF0000"/>
                </a:solidFill>
              </a:rPr>
              <a:t>IP</a:t>
            </a:r>
            <a:r>
              <a:rPr kumimoji="1" lang="ja-JP" altLang="en-US" b="1" dirty="0">
                <a:solidFill>
                  <a:srgbClr val="FF0000"/>
                </a:solidFill>
              </a:rPr>
              <a:t>アドレスは</a:t>
            </a:r>
            <a:r>
              <a:rPr kumimoji="1" lang="en-US" altLang="ja-JP" b="1" dirty="0">
                <a:solidFill>
                  <a:srgbClr val="FF0000"/>
                </a:solidFill>
              </a:rPr>
              <a:t>64.33.3.150</a:t>
            </a:r>
            <a:endParaRPr kumimoji="1" lang="ja-JP" altLang="en-US" b="1" dirty="0">
              <a:solidFill>
                <a:schemeClr val="tx1"/>
              </a:solidFill>
            </a:endParaRPr>
          </a:p>
        </p:txBody>
      </p:sp>
      <p:sp>
        <p:nvSpPr>
          <p:cNvPr id="12" name="楕円 11">
            <a:extLst>
              <a:ext uri="{FF2B5EF4-FFF2-40B4-BE49-F238E27FC236}">
                <a16:creationId xmlns:a16="http://schemas.microsoft.com/office/drawing/2014/main" id="{30D122EC-D4B4-B6EF-62B9-C1E8EC048CAD}"/>
              </a:ext>
            </a:extLst>
          </p:cNvPr>
          <p:cNvSpPr/>
          <p:nvPr/>
        </p:nvSpPr>
        <p:spPr>
          <a:xfrm>
            <a:off x="550486" y="3817878"/>
            <a:ext cx="2227489" cy="522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F74DB41-F547-1302-0411-84B3169957DB}"/>
              </a:ext>
            </a:extLst>
          </p:cNvPr>
          <p:cNvSpPr/>
          <p:nvPr/>
        </p:nvSpPr>
        <p:spPr>
          <a:xfrm>
            <a:off x="3874331" y="3965925"/>
            <a:ext cx="1037244" cy="16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1B5BA85-2837-7231-799B-F32645F660C3}"/>
              </a:ext>
            </a:extLst>
          </p:cNvPr>
          <p:cNvSpPr txBox="1"/>
          <p:nvPr/>
        </p:nvSpPr>
        <p:spPr>
          <a:xfrm>
            <a:off x="3917221" y="3880558"/>
            <a:ext cx="2055307" cy="369332"/>
          </a:xfrm>
          <a:prstGeom prst="rect">
            <a:avLst/>
          </a:prstGeom>
          <a:noFill/>
        </p:spPr>
        <p:txBody>
          <a:bodyPr wrap="square" rtlCol="0">
            <a:spAutoFit/>
          </a:bodyPr>
          <a:lstStyle/>
          <a:p>
            <a:r>
              <a:rPr kumimoji="1" lang="en-US" altLang="ja-JP" dirty="0">
                <a:solidFill>
                  <a:srgbClr val="FF0000"/>
                </a:solidFill>
              </a:rPr>
              <a:t>http://64.33.3.150</a:t>
            </a:r>
            <a:endParaRPr kumimoji="1" lang="ja-JP" altLang="en-US" dirty="0">
              <a:solidFill>
                <a:srgbClr val="FF0000"/>
              </a:solidFill>
            </a:endParaRPr>
          </a:p>
        </p:txBody>
      </p:sp>
      <p:cxnSp>
        <p:nvCxnSpPr>
          <p:cNvPr id="15" name="直線コネクタ 14">
            <a:extLst>
              <a:ext uri="{FF2B5EF4-FFF2-40B4-BE49-F238E27FC236}">
                <a16:creationId xmlns:a16="http://schemas.microsoft.com/office/drawing/2014/main" id="{B26364EE-D95D-72E6-7724-E4FEBB99012E}"/>
              </a:ext>
            </a:extLst>
          </p:cNvPr>
          <p:cNvCxnSpPr>
            <a:cxnSpLocks/>
          </p:cNvCxnSpPr>
          <p:nvPr/>
        </p:nvCxnSpPr>
        <p:spPr>
          <a:xfrm>
            <a:off x="3966481" y="4210639"/>
            <a:ext cx="17832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FD34A11-BC9B-D3F3-B5C3-A25DE12B58CC}"/>
              </a:ext>
            </a:extLst>
          </p:cNvPr>
          <p:cNvCxnSpPr>
            <a:cxnSpLocks/>
            <a:endCxn id="13" idx="1"/>
          </p:cNvCxnSpPr>
          <p:nvPr/>
        </p:nvCxnSpPr>
        <p:spPr>
          <a:xfrm flipV="1">
            <a:off x="2777975" y="4065224"/>
            <a:ext cx="1139246" cy="327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吹き出し: 角を丸めた四角形 18">
            <a:extLst>
              <a:ext uri="{FF2B5EF4-FFF2-40B4-BE49-F238E27FC236}">
                <a16:creationId xmlns:a16="http://schemas.microsoft.com/office/drawing/2014/main" id="{8BD504FA-EB13-5461-742D-7C06B7FD9F97}"/>
              </a:ext>
            </a:extLst>
          </p:cNvPr>
          <p:cNvSpPr/>
          <p:nvPr/>
        </p:nvSpPr>
        <p:spPr>
          <a:xfrm>
            <a:off x="200595" y="1218951"/>
            <a:ext cx="4513562" cy="748835"/>
          </a:xfrm>
          <a:prstGeom prst="wedgeRoundRectCallout">
            <a:avLst>
              <a:gd name="adj1" fmla="val -27534"/>
              <a:gd name="adj2" fmla="val 918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solidFill>
                  <a:srgbClr val="FF0000"/>
                </a:solidFill>
                <a:hlinkClick r:id="rId3"/>
              </a:rPr>
              <a:t>http://t-saitoh.net/</a:t>
            </a:r>
            <a:r>
              <a:rPr kumimoji="1" lang="en-US" altLang="ja-JP" b="1" dirty="0">
                <a:solidFill>
                  <a:srgbClr val="FF0000"/>
                </a:solidFill>
              </a:rPr>
              <a:t> </a:t>
            </a:r>
            <a:r>
              <a:rPr kumimoji="1" lang="ja-JP" altLang="en-US" b="1" dirty="0">
                <a:solidFill>
                  <a:srgbClr val="FF0000"/>
                </a:solidFill>
              </a:rPr>
              <a:t>で表示される内容を</a:t>
            </a:r>
            <a:br>
              <a:rPr kumimoji="1" lang="en-US" altLang="ja-JP" b="1" dirty="0">
                <a:solidFill>
                  <a:srgbClr val="FF0000"/>
                </a:solidFill>
              </a:rPr>
            </a:br>
            <a:r>
              <a:rPr kumimoji="1" lang="en-US" altLang="ja-JP" b="1" dirty="0">
                <a:solidFill>
                  <a:srgbClr val="FF0000"/>
                </a:solidFill>
              </a:rPr>
              <a:t>IP</a:t>
            </a:r>
            <a:r>
              <a:rPr kumimoji="1" lang="ja-JP" altLang="en-US" b="1" dirty="0">
                <a:solidFill>
                  <a:srgbClr val="FF0000"/>
                </a:solidFill>
              </a:rPr>
              <a:t>アドレスで実行してみよう。</a:t>
            </a:r>
            <a:endParaRPr kumimoji="1" lang="ja-JP" altLang="en-US" b="1" dirty="0">
              <a:solidFill>
                <a:schemeClr val="tx1"/>
              </a:solidFill>
            </a:endParaRPr>
          </a:p>
        </p:txBody>
      </p:sp>
    </p:spTree>
    <p:extLst>
      <p:ext uri="{BB962C8B-B14F-4D97-AF65-F5344CB8AC3E}">
        <p14:creationId xmlns:p14="http://schemas.microsoft.com/office/powerpoint/2010/main" val="373446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AD0EC-FC55-C397-A308-D991FDC6C37D}"/>
              </a:ext>
            </a:extLst>
          </p:cNvPr>
          <p:cNvSpPr>
            <a:spLocks noGrp="1"/>
          </p:cNvSpPr>
          <p:nvPr>
            <p:ph type="title"/>
          </p:nvPr>
        </p:nvSpPr>
        <p:spPr>
          <a:xfrm>
            <a:off x="1443491" y="450190"/>
            <a:ext cx="6571343" cy="1049235"/>
          </a:xfrm>
        </p:spPr>
        <p:txBody>
          <a:bodyPr/>
          <a:lstStyle/>
          <a:p>
            <a:r>
              <a:rPr kumimoji="1" lang="ja-JP" altLang="en-US" dirty="0"/>
              <a:t>閲覧しているページの</a:t>
            </a:r>
            <a:r>
              <a:rPr kumimoji="1" lang="en-US" altLang="ja-JP" dirty="0"/>
              <a:t>HTML</a:t>
            </a:r>
            <a:r>
              <a:rPr kumimoji="1" lang="ja-JP" altLang="en-US" dirty="0"/>
              <a:t>を確認</a:t>
            </a:r>
          </a:p>
        </p:txBody>
      </p:sp>
      <p:sp>
        <p:nvSpPr>
          <p:cNvPr id="3" name="コンテンツ プレースホルダー 2">
            <a:extLst>
              <a:ext uri="{FF2B5EF4-FFF2-40B4-BE49-F238E27FC236}">
                <a16:creationId xmlns:a16="http://schemas.microsoft.com/office/drawing/2014/main" id="{AA0229F8-2F6C-94B5-6CE6-A59DB05A6FAC}"/>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C2176BD6-E1A5-B945-8C11-A685555B57E0}"/>
              </a:ext>
            </a:extLst>
          </p:cNvPr>
          <p:cNvPicPr>
            <a:picLocks noChangeAspect="1"/>
          </p:cNvPicPr>
          <p:nvPr/>
        </p:nvPicPr>
        <p:blipFill>
          <a:blip r:embed="rId2"/>
          <a:stretch>
            <a:fillRect/>
          </a:stretch>
        </p:blipFill>
        <p:spPr>
          <a:xfrm>
            <a:off x="152083" y="1272993"/>
            <a:ext cx="5935399" cy="4193353"/>
          </a:xfrm>
          <a:prstGeom prst="rect">
            <a:avLst/>
          </a:prstGeom>
        </p:spPr>
      </p:pic>
      <p:pic>
        <p:nvPicPr>
          <p:cNvPr id="7" name="図 6">
            <a:extLst>
              <a:ext uri="{FF2B5EF4-FFF2-40B4-BE49-F238E27FC236}">
                <a16:creationId xmlns:a16="http://schemas.microsoft.com/office/drawing/2014/main" id="{6E49214E-6AD5-A4C0-3C84-076D27C4C21F}"/>
              </a:ext>
            </a:extLst>
          </p:cNvPr>
          <p:cNvPicPr>
            <a:picLocks noChangeAspect="1"/>
          </p:cNvPicPr>
          <p:nvPr/>
        </p:nvPicPr>
        <p:blipFill>
          <a:blip r:embed="rId3"/>
          <a:stretch>
            <a:fillRect/>
          </a:stretch>
        </p:blipFill>
        <p:spPr>
          <a:xfrm>
            <a:off x="1817756" y="996889"/>
            <a:ext cx="2721527" cy="3515627"/>
          </a:xfrm>
          <a:prstGeom prst="rect">
            <a:avLst/>
          </a:prstGeom>
          <a:ln w="31750">
            <a:solidFill>
              <a:srgbClr val="002060"/>
            </a:solidFill>
          </a:ln>
        </p:spPr>
      </p:pic>
      <p:sp>
        <p:nvSpPr>
          <p:cNvPr id="8" name="吹き出し: 角を丸めた四角形 7">
            <a:extLst>
              <a:ext uri="{FF2B5EF4-FFF2-40B4-BE49-F238E27FC236}">
                <a16:creationId xmlns:a16="http://schemas.microsoft.com/office/drawing/2014/main" id="{7DB27B68-4E71-08E7-248B-8CC378D34996}"/>
              </a:ext>
            </a:extLst>
          </p:cNvPr>
          <p:cNvSpPr/>
          <p:nvPr/>
        </p:nvSpPr>
        <p:spPr>
          <a:xfrm>
            <a:off x="337456" y="4875885"/>
            <a:ext cx="2695458" cy="1280222"/>
          </a:xfrm>
          <a:prstGeom prst="wedgeRoundRectCallout">
            <a:avLst>
              <a:gd name="adj1" fmla="val 19998"/>
              <a:gd name="adj2" fmla="val -7888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chemeClr val="tx1"/>
                </a:solidFill>
              </a:rPr>
              <a:t>ページの中で</a:t>
            </a:r>
            <a:br>
              <a:rPr kumimoji="1" lang="en-US" altLang="ja-JP" b="1" dirty="0">
                <a:solidFill>
                  <a:schemeClr val="tx1"/>
                </a:solidFill>
              </a:rPr>
            </a:br>
            <a:r>
              <a:rPr kumimoji="1" lang="ja-JP" altLang="en-US" b="1" dirty="0">
                <a:solidFill>
                  <a:schemeClr val="tx1"/>
                </a:solidFill>
              </a:rPr>
              <a:t>マウス</a:t>
            </a:r>
            <a:r>
              <a:rPr kumimoji="1" lang="ja-JP" altLang="en-US" b="1" dirty="0">
                <a:solidFill>
                  <a:srgbClr val="FF0000"/>
                </a:solidFill>
              </a:rPr>
              <a:t>右ボタン</a:t>
            </a:r>
            <a:r>
              <a:rPr kumimoji="1" lang="ja-JP" altLang="en-US" b="1" dirty="0">
                <a:solidFill>
                  <a:schemeClr val="tx1"/>
                </a:solidFill>
              </a:rPr>
              <a:t>で</a:t>
            </a:r>
            <a:br>
              <a:rPr kumimoji="1" lang="en-US" altLang="ja-JP" b="1" dirty="0">
                <a:solidFill>
                  <a:schemeClr val="tx1"/>
                </a:solidFill>
              </a:rPr>
            </a:br>
            <a:r>
              <a:rPr kumimoji="1" lang="ja-JP" altLang="en-US" b="1" dirty="0">
                <a:solidFill>
                  <a:srgbClr val="FF0000"/>
                </a:solidFill>
              </a:rPr>
              <a:t>ページのソースを表示</a:t>
            </a:r>
            <a:r>
              <a:rPr kumimoji="1" lang="ja-JP" altLang="en-US" b="1" dirty="0">
                <a:solidFill>
                  <a:schemeClr val="tx1"/>
                </a:solidFill>
              </a:rPr>
              <a:t>を選ぶ</a:t>
            </a:r>
          </a:p>
        </p:txBody>
      </p:sp>
      <p:sp>
        <p:nvSpPr>
          <p:cNvPr id="9" name="楕円 8">
            <a:extLst>
              <a:ext uri="{FF2B5EF4-FFF2-40B4-BE49-F238E27FC236}">
                <a16:creationId xmlns:a16="http://schemas.microsoft.com/office/drawing/2014/main" id="{A7482FA2-AB8A-8808-DC1B-CBF0E4C75F81}"/>
              </a:ext>
            </a:extLst>
          </p:cNvPr>
          <p:cNvSpPr/>
          <p:nvPr/>
        </p:nvSpPr>
        <p:spPr>
          <a:xfrm>
            <a:off x="1817756" y="3984538"/>
            <a:ext cx="1657607" cy="318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2F47060-6C1D-3A05-2621-78B5F575C3E3}"/>
              </a:ext>
            </a:extLst>
          </p:cNvPr>
          <p:cNvPicPr>
            <a:picLocks noChangeAspect="1"/>
          </p:cNvPicPr>
          <p:nvPr/>
        </p:nvPicPr>
        <p:blipFill>
          <a:blip r:embed="rId4"/>
          <a:stretch>
            <a:fillRect/>
          </a:stretch>
        </p:blipFill>
        <p:spPr>
          <a:xfrm>
            <a:off x="4138949" y="2306440"/>
            <a:ext cx="5527037" cy="4249321"/>
          </a:xfrm>
          <a:prstGeom prst="rect">
            <a:avLst/>
          </a:prstGeom>
        </p:spPr>
      </p:pic>
      <p:cxnSp>
        <p:nvCxnSpPr>
          <p:cNvPr id="12" name="直線矢印コネクタ 11">
            <a:extLst>
              <a:ext uri="{FF2B5EF4-FFF2-40B4-BE49-F238E27FC236}">
                <a16:creationId xmlns:a16="http://schemas.microsoft.com/office/drawing/2014/main" id="{6DD684A2-349A-CF4F-4675-F1E15DD743D0}"/>
              </a:ext>
            </a:extLst>
          </p:cNvPr>
          <p:cNvCxnSpPr>
            <a:cxnSpLocks/>
          </p:cNvCxnSpPr>
          <p:nvPr/>
        </p:nvCxnSpPr>
        <p:spPr>
          <a:xfrm flipV="1">
            <a:off x="1129166" y="4303418"/>
            <a:ext cx="764948" cy="2090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C6E3A785-D060-10F4-ACF9-067ED500ABFB}"/>
              </a:ext>
            </a:extLst>
          </p:cNvPr>
          <p:cNvCxnSpPr>
            <a:cxnSpLocks/>
          </p:cNvCxnSpPr>
          <p:nvPr/>
        </p:nvCxnSpPr>
        <p:spPr>
          <a:xfrm flipV="1">
            <a:off x="3291617" y="3829870"/>
            <a:ext cx="764948" cy="2090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吹き出し: 角を丸めた四角形 16">
            <a:extLst>
              <a:ext uri="{FF2B5EF4-FFF2-40B4-BE49-F238E27FC236}">
                <a16:creationId xmlns:a16="http://schemas.microsoft.com/office/drawing/2014/main" id="{603A9769-3C2D-1AE5-75F1-7D15BA763527}"/>
              </a:ext>
            </a:extLst>
          </p:cNvPr>
          <p:cNvSpPr/>
          <p:nvPr/>
        </p:nvSpPr>
        <p:spPr>
          <a:xfrm>
            <a:off x="6169866" y="5129904"/>
            <a:ext cx="2695458" cy="1026203"/>
          </a:xfrm>
          <a:prstGeom prst="wedgeRoundRectCallout">
            <a:avLst>
              <a:gd name="adj1" fmla="val -44618"/>
              <a:gd name="adj2" fmla="val -899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chemeClr val="tx1"/>
                </a:solidFill>
              </a:rPr>
              <a:t>確認しているページ</a:t>
            </a:r>
            <a:br>
              <a:rPr kumimoji="1" lang="en-US" altLang="ja-JP" b="1" dirty="0">
                <a:solidFill>
                  <a:schemeClr val="tx1"/>
                </a:solidFill>
              </a:rPr>
            </a:br>
            <a:r>
              <a:rPr kumimoji="1" lang="ja-JP" altLang="en-US" b="1" dirty="0">
                <a:solidFill>
                  <a:schemeClr val="tx1"/>
                </a:solidFill>
              </a:rPr>
              <a:t>の</a:t>
            </a:r>
            <a:r>
              <a:rPr kumimoji="1" lang="en-US" altLang="ja-JP" b="1" dirty="0">
                <a:solidFill>
                  <a:schemeClr val="tx1"/>
                </a:solidFill>
              </a:rPr>
              <a:t>HTML</a:t>
            </a:r>
            <a:r>
              <a:rPr kumimoji="1" lang="ja-JP" altLang="en-US" b="1" dirty="0">
                <a:solidFill>
                  <a:schemeClr val="tx1"/>
                </a:solidFill>
              </a:rPr>
              <a:t>の内容が</a:t>
            </a:r>
            <a:br>
              <a:rPr kumimoji="1" lang="en-US" altLang="ja-JP" b="1" dirty="0">
                <a:solidFill>
                  <a:schemeClr val="tx1"/>
                </a:solidFill>
              </a:rPr>
            </a:br>
            <a:r>
              <a:rPr kumimoji="1" lang="ja-JP" altLang="en-US" b="1" dirty="0">
                <a:solidFill>
                  <a:schemeClr val="tx1"/>
                </a:solidFill>
              </a:rPr>
              <a:t>表示できる。</a:t>
            </a:r>
          </a:p>
        </p:txBody>
      </p:sp>
    </p:spTree>
    <p:extLst>
      <p:ext uri="{BB962C8B-B14F-4D97-AF65-F5344CB8AC3E}">
        <p14:creationId xmlns:p14="http://schemas.microsoft.com/office/powerpoint/2010/main" val="310334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C3D03-03EA-4C64-AF45-E4E01541397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783A959-39EF-4B3A-A7A5-AD30EF585AB3}"/>
              </a:ext>
            </a:extLst>
          </p:cNvPr>
          <p:cNvSpPr>
            <a:spLocks noGrp="1"/>
          </p:cNvSpPr>
          <p:nvPr>
            <p:ph idx="1"/>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959559D9-477F-4704-A51A-747289A63AE6}"/>
              </a:ext>
            </a:extLst>
          </p:cNvPr>
          <p:cNvSpPr txBox="1"/>
          <p:nvPr/>
        </p:nvSpPr>
        <p:spPr>
          <a:xfrm>
            <a:off x="1693718" y="6136819"/>
            <a:ext cx="2492990" cy="369332"/>
          </a:xfrm>
          <a:prstGeom prst="rect">
            <a:avLst/>
          </a:prstGeom>
          <a:noFill/>
        </p:spPr>
        <p:txBody>
          <a:bodyPr wrap="none" rtlCol="0">
            <a:spAutoFit/>
          </a:bodyPr>
          <a:lstStyle/>
          <a:p>
            <a:r>
              <a:rPr kumimoji="1" lang="ja-JP" altLang="en-US" b="1" dirty="0">
                <a:solidFill>
                  <a:schemeClr val="bg1"/>
                </a:solidFill>
              </a:rPr>
              <a:t>引用：風と共に去りぬ</a:t>
            </a:r>
          </a:p>
        </p:txBody>
      </p:sp>
      <p:pic>
        <p:nvPicPr>
          <p:cNvPr id="6" name="Picture 2" descr="ひ＠ﾏｼｭﾏﾘｽﾄ on Twitter: &amp;quot;#風と共に去りぬ 俺的には七人の侍、2001年宇宙の旅、風と共に去りぬ 、クレイジーメキシコ大作戦、日本誕生が5大インターミッション有映画。風と共に去りぬはほんとに長くて暖かい飲み物が作れそうなくらい。… &amp;quot;">
            <a:extLst>
              <a:ext uri="{FF2B5EF4-FFF2-40B4-BE49-F238E27FC236}">
                <a16:creationId xmlns:a16="http://schemas.microsoft.com/office/drawing/2014/main" id="{2F4CA6FE-B59A-40F1-1D4A-8B5A24FCE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84" y="2175539"/>
            <a:ext cx="3700631" cy="250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01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48C2DC-68F8-BED5-07A3-2F6804F2B475}"/>
              </a:ext>
            </a:extLst>
          </p:cNvPr>
          <p:cNvSpPr>
            <a:spLocks noGrp="1"/>
          </p:cNvSpPr>
          <p:nvPr>
            <p:ph type="title"/>
          </p:nvPr>
        </p:nvSpPr>
        <p:spPr/>
        <p:txBody>
          <a:bodyPr>
            <a:normAutofit/>
          </a:bodyPr>
          <a:lstStyle/>
          <a:p>
            <a:r>
              <a:rPr kumimoji="1" lang="en-US" altLang="ja-JP" sz="3600" cap="none" dirty="0" err="1">
                <a:latin typeface="HGP創英角ﾎﾟｯﾌﾟ体" panose="040B0A00000000000000" pitchFamily="50" charset="-128"/>
                <a:ea typeface="HGP創英角ﾎﾟｯﾌﾟ体" panose="040B0A00000000000000" pitchFamily="50" charset="-128"/>
              </a:rPr>
              <a:t>VSCode</a:t>
            </a:r>
            <a:r>
              <a:rPr kumimoji="1" lang="ja-JP" altLang="en-US" sz="3600" cap="none" dirty="0">
                <a:latin typeface="HGP創英角ﾎﾟｯﾌﾟ体" panose="040B0A00000000000000" pitchFamily="50" charset="-128"/>
                <a:ea typeface="HGP創英角ﾎﾟｯﾌﾟ体" panose="040B0A00000000000000" pitchFamily="50" charset="-128"/>
              </a:rPr>
              <a:t>と</a:t>
            </a:r>
            <a:r>
              <a:rPr kumimoji="1" lang="en-US" altLang="ja-JP" sz="3600" cap="none" dirty="0">
                <a:latin typeface="HGP創英角ﾎﾟｯﾌﾟ体" panose="040B0A00000000000000" pitchFamily="50" charset="-128"/>
                <a:ea typeface="HGP創英角ﾎﾟｯﾌﾟ体" panose="040B0A00000000000000" pitchFamily="50" charset="-128"/>
              </a:rPr>
              <a:t>XAMPP</a:t>
            </a:r>
            <a:r>
              <a:rPr kumimoji="1" lang="ja-JP" altLang="en-US" sz="3600" cap="none" dirty="0">
                <a:latin typeface="HGP創英角ﾎﾟｯﾌﾟ体" panose="040B0A00000000000000" pitchFamily="50" charset="-128"/>
                <a:ea typeface="HGP創英角ﾎﾟｯﾌﾟ体" panose="040B0A00000000000000" pitchFamily="50" charset="-128"/>
              </a:rPr>
              <a:t>のインストール</a:t>
            </a:r>
          </a:p>
        </p:txBody>
      </p:sp>
      <p:sp>
        <p:nvSpPr>
          <p:cNvPr id="3" name="コンテンツ プレースホルダー 2">
            <a:extLst>
              <a:ext uri="{FF2B5EF4-FFF2-40B4-BE49-F238E27FC236}">
                <a16:creationId xmlns:a16="http://schemas.microsoft.com/office/drawing/2014/main" id="{697D189E-FA61-BA4A-93A1-BCD1BBEA7E83}"/>
              </a:ext>
            </a:extLst>
          </p:cNvPr>
          <p:cNvSpPr>
            <a:spLocks noGrp="1"/>
          </p:cNvSpPr>
          <p:nvPr>
            <p:ph idx="1"/>
          </p:nvPr>
        </p:nvSpPr>
        <p:spPr>
          <a:xfrm>
            <a:off x="1595891" y="2182420"/>
            <a:ext cx="6571343" cy="3450613"/>
          </a:xfrm>
        </p:spPr>
        <p:txBody>
          <a:bodyPr/>
          <a:lstStyle/>
          <a:p>
            <a:pPr marL="0" indent="0">
              <a:buNone/>
            </a:pPr>
            <a:r>
              <a:rPr kumimoji="1" lang="ja-JP" altLang="en-US" dirty="0"/>
              <a:t>今回の講座では、</a:t>
            </a:r>
            <a:r>
              <a:rPr lang="ja-JP" altLang="en-US" dirty="0"/>
              <a:t>以下の２つのアプリを使用</a:t>
            </a:r>
            <a:endParaRPr lang="en-US" altLang="ja-JP" dirty="0"/>
          </a:p>
          <a:p>
            <a:r>
              <a:rPr kumimoji="1" lang="en-US" altLang="ja-JP" b="1" dirty="0">
                <a:solidFill>
                  <a:srgbClr val="FF0000"/>
                </a:solidFill>
              </a:rPr>
              <a:t>XAMPP</a:t>
            </a:r>
          </a:p>
          <a:p>
            <a:pPr lvl="1"/>
            <a:r>
              <a:rPr lang="en-US" altLang="ja-JP" dirty="0"/>
              <a:t>Web</a:t>
            </a:r>
            <a:r>
              <a:rPr lang="ja-JP" altLang="en-US" dirty="0"/>
              <a:t>サーバ</a:t>
            </a:r>
            <a:r>
              <a:rPr lang="en-US" altLang="ja-JP" dirty="0"/>
              <a:t>(Apache)</a:t>
            </a:r>
          </a:p>
          <a:p>
            <a:pPr lvl="1"/>
            <a:r>
              <a:rPr lang="ja-JP" altLang="en-US" dirty="0"/>
              <a:t>動的</a:t>
            </a:r>
            <a:r>
              <a:rPr lang="en-US" altLang="ja-JP" dirty="0"/>
              <a:t>Web</a:t>
            </a:r>
            <a:r>
              <a:rPr lang="ja-JP" altLang="en-US" dirty="0"/>
              <a:t>プログラム言語</a:t>
            </a:r>
            <a:r>
              <a:rPr lang="en-US" altLang="ja-JP" dirty="0"/>
              <a:t>(PHP)</a:t>
            </a:r>
          </a:p>
          <a:p>
            <a:r>
              <a:rPr kumimoji="1" lang="en-US" altLang="ja-JP" b="1" dirty="0" err="1">
                <a:solidFill>
                  <a:srgbClr val="FF0000"/>
                </a:solidFill>
              </a:rPr>
              <a:t>VSCode</a:t>
            </a:r>
            <a:r>
              <a:rPr lang="en-US" altLang="ja-JP" dirty="0"/>
              <a:t> (Visual Studio Code)</a:t>
            </a:r>
          </a:p>
          <a:p>
            <a:pPr lvl="1"/>
            <a:r>
              <a:rPr kumimoji="1" lang="ja-JP" altLang="en-US" dirty="0"/>
              <a:t>テキストエディタ</a:t>
            </a:r>
            <a:endParaRPr lang="en-US" altLang="ja-JP" dirty="0"/>
          </a:p>
          <a:p>
            <a:pPr marL="0" indent="0">
              <a:buNone/>
            </a:pPr>
            <a:r>
              <a:rPr kumimoji="1" lang="ja-JP" altLang="en-US" dirty="0"/>
              <a:t>自宅パソコンに</a:t>
            </a:r>
            <a:br>
              <a:rPr kumimoji="1" lang="en-US" altLang="ja-JP" dirty="0"/>
            </a:br>
            <a:r>
              <a:rPr kumimoji="1" lang="ja-JP" altLang="en-US" dirty="0"/>
              <a:t>簡単にインストール可能</a:t>
            </a:r>
            <a:endParaRPr kumimoji="1" lang="en-US" altLang="ja-JP" dirty="0"/>
          </a:p>
          <a:p>
            <a:endParaRPr kumimoji="1" lang="en-US" altLang="ja-JP" dirty="0"/>
          </a:p>
        </p:txBody>
      </p:sp>
      <p:pic>
        <p:nvPicPr>
          <p:cNvPr id="1030" name="Picture 6">
            <a:extLst>
              <a:ext uri="{FF2B5EF4-FFF2-40B4-BE49-F238E27FC236}">
                <a16:creationId xmlns:a16="http://schemas.microsoft.com/office/drawing/2014/main" id="{907AD6B8-6F61-0CF9-46C3-8C3E2707E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348" y="2855823"/>
            <a:ext cx="3473812" cy="9076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SCodeの秘伝のワザを大公開！ | DevelopersIO">
            <a:extLst>
              <a:ext uri="{FF2B5EF4-FFF2-40B4-BE49-F238E27FC236}">
                <a16:creationId xmlns:a16="http://schemas.microsoft.com/office/drawing/2014/main" id="{5FA16886-7C58-F587-791B-397A5C7AF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786" y="4072892"/>
            <a:ext cx="2564208" cy="134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0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A4F0DF-1497-B946-3243-5639EC5499D4}"/>
              </a:ext>
            </a:extLst>
          </p:cNvPr>
          <p:cNvSpPr>
            <a:spLocks noGrp="1"/>
          </p:cNvSpPr>
          <p:nvPr>
            <p:ph type="title"/>
          </p:nvPr>
        </p:nvSpPr>
        <p:spPr/>
        <p:txBody>
          <a:bodyPr/>
          <a:lstStyle/>
          <a:p>
            <a:r>
              <a:rPr kumimoji="1" lang="en-US" altLang="ja-JP" cap="none" dirty="0" err="1"/>
              <a:t>VSCode</a:t>
            </a:r>
            <a:r>
              <a:rPr kumimoji="1" lang="en-US" altLang="ja-JP" cap="none" dirty="0"/>
              <a:t> </a:t>
            </a:r>
            <a:r>
              <a:rPr kumimoji="1" lang="ja-JP" altLang="en-US" cap="none" dirty="0"/>
              <a:t>のインストール</a:t>
            </a:r>
          </a:p>
        </p:txBody>
      </p:sp>
      <p:sp>
        <p:nvSpPr>
          <p:cNvPr id="3" name="コンテンツ プレースホルダー 2">
            <a:extLst>
              <a:ext uri="{FF2B5EF4-FFF2-40B4-BE49-F238E27FC236}">
                <a16:creationId xmlns:a16="http://schemas.microsoft.com/office/drawing/2014/main" id="{2FB223C2-5679-F558-8713-513667E4276A}"/>
              </a:ext>
            </a:extLst>
          </p:cNvPr>
          <p:cNvSpPr>
            <a:spLocks noGrp="1"/>
          </p:cNvSpPr>
          <p:nvPr>
            <p:ph idx="1"/>
          </p:nvPr>
        </p:nvSpPr>
        <p:spPr/>
        <p:txBody>
          <a:bodyPr/>
          <a:lstStyle/>
          <a:p>
            <a:pPr marL="0" indent="0">
              <a:buNone/>
            </a:pPr>
            <a:r>
              <a:rPr lang="en-US" altLang="ja-JP" sz="1600" b="0" i="0" u="none" strike="noStrike" dirty="0">
                <a:solidFill>
                  <a:srgbClr val="0A5794"/>
                </a:solidFill>
                <a:effectLst/>
                <a:latin typeface="Open Sans" panose="020B0606030504020204" pitchFamily="34" charset="0"/>
                <a:hlinkClick r:id="rId2"/>
              </a:rPr>
              <a:t>https://azure.microsoft.com/ja-jp/products/visual-studio-code/</a:t>
            </a:r>
            <a:endParaRPr lang="en-US" altLang="ja-JP" sz="1600" b="0" i="0" dirty="0">
              <a:solidFill>
                <a:srgbClr val="333333"/>
              </a:solidFill>
              <a:effectLst/>
              <a:latin typeface="Open Sans" panose="020B0606030504020204" pitchFamily="34" charset="0"/>
            </a:endParaRPr>
          </a:p>
          <a:p>
            <a:endParaRPr kumimoji="1" lang="ja-JP" altLang="en-US" dirty="0"/>
          </a:p>
        </p:txBody>
      </p:sp>
      <p:pic>
        <p:nvPicPr>
          <p:cNvPr id="2050" name="Picture 2">
            <a:extLst>
              <a:ext uri="{FF2B5EF4-FFF2-40B4-BE49-F238E27FC236}">
                <a16:creationId xmlns:a16="http://schemas.microsoft.com/office/drawing/2014/main" id="{70BD0EFD-EFE3-EE2C-7167-57D6D7960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34" y="2592464"/>
            <a:ext cx="5496615" cy="1263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ABF6A22-4512-18C4-63B3-EC18230EA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57" y="3516389"/>
            <a:ext cx="5179573" cy="2924935"/>
          </a:xfrm>
          <a:prstGeom prst="rect">
            <a:avLst/>
          </a:prstGeom>
          <a:noFill/>
          <a:extLst>
            <a:ext uri="{909E8E84-426E-40DD-AFC4-6F175D3DCCD1}">
              <a14:hiddenFill xmlns:a14="http://schemas.microsoft.com/office/drawing/2010/main">
                <a:solidFill>
                  <a:srgbClr val="FFFFFF"/>
                </a:solidFill>
              </a14:hiddenFill>
            </a:ext>
          </a:extLst>
        </p:spPr>
      </p:pic>
      <p:sp>
        <p:nvSpPr>
          <p:cNvPr id="8" name="楕円 7">
            <a:extLst>
              <a:ext uri="{FF2B5EF4-FFF2-40B4-BE49-F238E27FC236}">
                <a16:creationId xmlns:a16="http://schemas.microsoft.com/office/drawing/2014/main" id="{22222608-6C5A-700C-D4B1-856E03B1DB15}"/>
              </a:ext>
            </a:extLst>
          </p:cNvPr>
          <p:cNvSpPr/>
          <p:nvPr/>
        </p:nvSpPr>
        <p:spPr>
          <a:xfrm>
            <a:off x="300362" y="3422158"/>
            <a:ext cx="1557013" cy="4337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3F3F5760-774B-835E-EA89-DC9193A0AF56}"/>
              </a:ext>
            </a:extLst>
          </p:cNvPr>
          <p:cNvSpPr/>
          <p:nvPr/>
        </p:nvSpPr>
        <p:spPr>
          <a:xfrm>
            <a:off x="3547157" y="5817213"/>
            <a:ext cx="1557013" cy="4337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233F8603-7C7D-50EF-3899-E5849ABBD423}"/>
              </a:ext>
            </a:extLst>
          </p:cNvPr>
          <p:cNvCxnSpPr>
            <a:cxnSpLocks/>
            <a:stCxn id="8" idx="5"/>
          </p:cNvCxnSpPr>
          <p:nvPr/>
        </p:nvCxnSpPr>
        <p:spPr>
          <a:xfrm>
            <a:off x="1629356" y="3792383"/>
            <a:ext cx="1917801" cy="21321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吹き出し: 角を丸めた四角形 12">
            <a:extLst>
              <a:ext uri="{FF2B5EF4-FFF2-40B4-BE49-F238E27FC236}">
                <a16:creationId xmlns:a16="http://schemas.microsoft.com/office/drawing/2014/main" id="{F129D1A7-F2C4-694A-805E-5BFB03208E19}"/>
              </a:ext>
            </a:extLst>
          </p:cNvPr>
          <p:cNvSpPr/>
          <p:nvPr/>
        </p:nvSpPr>
        <p:spPr>
          <a:xfrm>
            <a:off x="6136943" y="2395955"/>
            <a:ext cx="2695458" cy="1026203"/>
          </a:xfrm>
          <a:prstGeom prst="wedgeRoundRectCallout">
            <a:avLst>
              <a:gd name="adj1" fmla="val -34017"/>
              <a:gd name="adj2" fmla="val 6779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solidFill>
                  <a:srgbClr val="FF0000"/>
                </a:solidFill>
              </a:rPr>
              <a:t>System Installer </a:t>
            </a:r>
            <a:r>
              <a:rPr kumimoji="1" lang="ja-JP" altLang="en-US" b="1" dirty="0">
                <a:solidFill>
                  <a:srgbClr val="FF0000"/>
                </a:solidFill>
              </a:rPr>
              <a:t>版</a:t>
            </a:r>
            <a:br>
              <a:rPr kumimoji="1" lang="en-US" altLang="ja-JP" b="1" dirty="0">
                <a:solidFill>
                  <a:srgbClr val="FF0000"/>
                </a:solidFill>
              </a:rPr>
            </a:br>
            <a:r>
              <a:rPr kumimoji="1" lang="ja-JP" altLang="en-US" b="1" dirty="0">
                <a:solidFill>
                  <a:srgbClr val="FF0000"/>
                </a:solidFill>
              </a:rPr>
              <a:t>をインストール</a:t>
            </a:r>
          </a:p>
        </p:txBody>
      </p:sp>
      <p:sp>
        <p:nvSpPr>
          <p:cNvPr id="14" name="吹き出し: 角を丸めた四角形 13">
            <a:extLst>
              <a:ext uri="{FF2B5EF4-FFF2-40B4-BE49-F238E27FC236}">
                <a16:creationId xmlns:a16="http://schemas.microsoft.com/office/drawing/2014/main" id="{C5F3CEC1-82E3-53DF-D6C4-FCA532C2C090}"/>
              </a:ext>
            </a:extLst>
          </p:cNvPr>
          <p:cNvSpPr/>
          <p:nvPr/>
        </p:nvSpPr>
        <p:spPr>
          <a:xfrm>
            <a:off x="413934" y="5411448"/>
            <a:ext cx="2695458" cy="1026203"/>
          </a:xfrm>
          <a:prstGeom prst="wedgeRoundRectCallout">
            <a:avLst>
              <a:gd name="adj1" fmla="val -29070"/>
              <a:gd name="adj2" fmla="val -89071"/>
              <a:gd name="adj3" fmla="val 16667"/>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講座の</a:t>
            </a:r>
            <a:r>
              <a:rPr kumimoji="1" lang="en-US" altLang="ja-JP" b="1" dirty="0">
                <a:solidFill>
                  <a:srgbClr val="FF0000"/>
                </a:solidFill>
              </a:rPr>
              <a:t>PC</a:t>
            </a:r>
            <a:r>
              <a:rPr kumimoji="1" lang="ja-JP" altLang="en-US" b="1" dirty="0">
                <a:solidFill>
                  <a:srgbClr val="FF0000"/>
                </a:solidFill>
              </a:rPr>
              <a:t>では、</a:t>
            </a:r>
            <a:br>
              <a:rPr kumimoji="1" lang="en-US" altLang="ja-JP" b="1" dirty="0">
                <a:solidFill>
                  <a:srgbClr val="FF0000"/>
                </a:solidFill>
              </a:rPr>
            </a:br>
            <a:r>
              <a:rPr kumimoji="1" lang="ja-JP" altLang="en-US" b="1" dirty="0">
                <a:solidFill>
                  <a:srgbClr val="FF0000"/>
                </a:solidFill>
              </a:rPr>
              <a:t>インストール済み</a:t>
            </a:r>
          </a:p>
        </p:txBody>
      </p:sp>
    </p:spTree>
    <p:extLst>
      <p:ext uri="{BB962C8B-B14F-4D97-AF65-F5344CB8AC3E}">
        <p14:creationId xmlns:p14="http://schemas.microsoft.com/office/powerpoint/2010/main" val="988479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F68B8-F964-09F1-36F7-8BC4B3CB62C4}"/>
              </a:ext>
            </a:extLst>
          </p:cNvPr>
          <p:cNvSpPr>
            <a:spLocks noGrp="1"/>
          </p:cNvSpPr>
          <p:nvPr>
            <p:ph type="title"/>
          </p:nvPr>
        </p:nvSpPr>
        <p:spPr/>
        <p:txBody>
          <a:bodyPr/>
          <a:lstStyle/>
          <a:p>
            <a:r>
              <a:rPr kumimoji="1" lang="en-US" altLang="ja-JP" cap="none" dirty="0" err="1"/>
              <a:t>VSCode</a:t>
            </a:r>
            <a:r>
              <a:rPr kumimoji="1" lang="en-US" altLang="ja-JP" cap="none" dirty="0"/>
              <a:t> </a:t>
            </a:r>
            <a:r>
              <a:rPr kumimoji="1" lang="ja-JP" altLang="en-US" cap="none" dirty="0"/>
              <a:t>の起動と拡張機能の設定</a:t>
            </a:r>
          </a:p>
        </p:txBody>
      </p:sp>
      <p:sp>
        <p:nvSpPr>
          <p:cNvPr id="3" name="コンテンツ プレースホルダー 2">
            <a:extLst>
              <a:ext uri="{FF2B5EF4-FFF2-40B4-BE49-F238E27FC236}">
                <a16:creationId xmlns:a16="http://schemas.microsoft.com/office/drawing/2014/main" id="{050B9E82-9947-984E-F2F0-B14B81D0916B}"/>
              </a:ext>
            </a:extLst>
          </p:cNvPr>
          <p:cNvSpPr>
            <a:spLocks noGrp="1"/>
          </p:cNvSpPr>
          <p:nvPr>
            <p:ph idx="1"/>
          </p:nvPr>
        </p:nvSpPr>
        <p:spPr/>
        <p:txBody>
          <a:bodyPr/>
          <a:lstStyle/>
          <a:p>
            <a:r>
              <a:rPr kumimoji="1" lang="ja-JP" altLang="en-US" dirty="0"/>
              <a:t>メニューを日本語化する</a:t>
            </a:r>
            <a:r>
              <a:rPr kumimoji="1" lang="en-US" altLang="ja-JP" dirty="0"/>
              <a:t>Japanese Language Pack </a:t>
            </a:r>
            <a:r>
              <a:rPr kumimoji="1" lang="ja-JP" altLang="en-US" dirty="0"/>
              <a:t>を</a:t>
            </a:r>
            <a:br>
              <a:rPr kumimoji="1" lang="en-US" altLang="ja-JP" dirty="0"/>
            </a:br>
            <a:r>
              <a:rPr kumimoji="1" lang="ja-JP" altLang="en-US" dirty="0"/>
              <a:t>インストール</a:t>
            </a:r>
          </a:p>
        </p:txBody>
      </p:sp>
      <p:grpSp>
        <p:nvGrpSpPr>
          <p:cNvPr id="15" name="グループ化 14">
            <a:extLst>
              <a:ext uri="{FF2B5EF4-FFF2-40B4-BE49-F238E27FC236}">
                <a16:creationId xmlns:a16="http://schemas.microsoft.com/office/drawing/2014/main" id="{66A7CF23-7B00-FDDC-3CE4-5BFA9977D64A}"/>
              </a:ext>
            </a:extLst>
          </p:cNvPr>
          <p:cNvGrpSpPr/>
          <p:nvPr/>
        </p:nvGrpSpPr>
        <p:grpSpPr>
          <a:xfrm>
            <a:off x="167013" y="2914478"/>
            <a:ext cx="8737939" cy="3870771"/>
            <a:chOff x="167013" y="2914478"/>
            <a:chExt cx="8737939" cy="3870771"/>
          </a:xfrm>
        </p:grpSpPr>
        <p:pic>
          <p:nvPicPr>
            <p:cNvPr id="3074" name="Picture 2">
              <a:extLst>
                <a:ext uri="{FF2B5EF4-FFF2-40B4-BE49-F238E27FC236}">
                  <a16:creationId xmlns:a16="http://schemas.microsoft.com/office/drawing/2014/main" id="{F958428A-1C1B-BA6D-25F8-773D2C6F7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47" y="2914478"/>
              <a:ext cx="8665905" cy="3870771"/>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A05609B1-0597-2D33-F342-239C58E66F0C}"/>
                </a:ext>
              </a:extLst>
            </p:cNvPr>
            <p:cNvSpPr/>
            <p:nvPr/>
          </p:nvSpPr>
          <p:spPr>
            <a:xfrm>
              <a:off x="167013" y="4810275"/>
              <a:ext cx="614038" cy="4337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D721224-6F5F-F156-0903-C5749EB53F39}"/>
                </a:ext>
              </a:extLst>
            </p:cNvPr>
            <p:cNvSpPr/>
            <p:nvPr/>
          </p:nvSpPr>
          <p:spPr>
            <a:xfrm>
              <a:off x="662312" y="3427887"/>
              <a:ext cx="937887" cy="4337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04EA77C9-A4DD-CA52-8D0C-151670B3ADE8}"/>
                </a:ext>
              </a:extLst>
            </p:cNvPr>
            <p:cNvSpPr/>
            <p:nvPr/>
          </p:nvSpPr>
          <p:spPr>
            <a:xfrm>
              <a:off x="2719712" y="4077706"/>
              <a:ext cx="585463" cy="3673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8D09E437-779A-A9C0-97BE-9BF39601F75B}"/>
                </a:ext>
              </a:extLst>
            </p:cNvPr>
            <p:cNvCxnSpPr>
              <a:cxnSpLocks/>
              <a:stCxn id="5" idx="7"/>
            </p:cNvCxnSpPr>
            <p:nvPr/>
          </p:nvCxnSpPr>
          <p:spPr>
            <a:xfrm flipV="1">
              <a:off x="691127" y="3861632"/>
              <a:ext cx="314918" cy="1012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9C32602-B9B1-A88E-7C20-96CBC011A67C}"/>
                </a:ext>
              </a:extLst>
            </p:cNvPr>
            <p:cNvCxnSpPr>
              <a:cxnSpLocks/>
              <a:stCxn id="6" idx="5"/>
              <a:endCxn id="7" idx="1"/>
            </p:cNvCxnSpPr>
            <p:nvPr/>
          </p:nvCxnSpPr>
          <p:spPr>
            <a:xfrm>
              <a:off x="1462849" y="3798112"/>
              <a:ext cx="1342602" cy="3333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吹き出し: 角を丸めた四角形 16">
            <a:extLst>
              <a:ext uri="{FF2B5EF4-FFF2-40B4-BE49-F238E27FC236}">
                <a16:creationId xmlns:a16="http://schemas.microsoft.com/office/drawing/2014/main" id="{FDA133AB-01A4-00FE-2C2B-2540A3817C27}"/>
              </a:ext>
            </a:extLst>
          </p:cNvPr>
          <p:cNvSpPr/>
          <p:nvPr/>
        </p:nvSpPr>
        <p:spPr>
          <a:xfrm>
            <a:off x="5772150" y="5153024"/>
            <a:ext cx="2905124" cy="1117199"/>
          </a:xfrm>
          <a:prstGeom prst="wedgeRoundRectCallout">
            <a:avLst>
              <a:gd name="adj1" fmla="val -35001"/>
              <a:gd name="adj2" fmla="val 353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rgbClr val="FF0000"/>
                </a:solidFill>
              </a:rPr>
              <a:t>拡張機能のインストール</a:t>
            </a:r>
            <a:br>
              <a:rPr kumimoji="1" lang="en-US" altLang="ja-JP" sz="1600" b="1" dirty="0">
                <a:solidFill>
                  <a:srgbClr val="FF0000"/>
                </a:solidFill>
              </a:rPr>
            </a:br>
            <a:r>
              <a:rPr kumimoji="1" lang="ja-JP" altLang="en-US" sz="1600" b="1" dirty="0">
                <a:solidFill>
                  <a:srgbClr val="FF0000"/>
                </a:solidFill>
              </a:rPr>
              <a:t>が終わると、</a:t>
            </a:r>
            <a:br>
              <a:rPr kumimoji="1" lang="en-US" altLang="ja-JP" sz="1600" b="1" dirty="0">
                <a:solidFill>
                  <a:srgbClr val="FF0000"/>
                </a:solidFill>
              </a:rPr>
            </a:br>
            <a:r>
              <a:rPr kumimoji="1" lang="en-US" altLang="ja-JP" sz="1600" b="1" dirty="0">
                <a:solidFill>
                  <a:srgbClr val="FF0000"/>
                </a:solidFill>
              </a:rPr>
              <a:t>Restart</a:t>
            </a:r>
            <a:r>
              <a:rPr kumimoji="1" lang="ja-JP" altLang="en-US" sz="1600" b="1" dirty="0">
                <a:solidFill>
                  <a:srgbClr val="FF0000"/>
                </a:solidFill>
              </a:rPr>
              <a:t>の表示がでるので</a:t>
            </a:r>
            <a:br>
              <a:rPr kumimoji="1" lang="en-US" altLang="ja-JP" sz="1600" b="1" dirty="0">
                <a:solidFill>
                  <a:srgbClr val="FF0000"/>
                </a:solidFill>
              </a:rPr>
            </a:br>
            <a:r>
              <a:rPr kumimoji="1" lang="en-US" altLang="ja-JP" sz="1600" b="1" dirty="0" err="1">
                <a:solidFill>
                  <a:srgbClr val="FF0000"/>
                </a:solidFill>
              </a:rPr>
              <a:t>VSCode</a:t>
            </a:r>
            <a:r>
              <a:rPr kumimoji="1" lang="ja-JP" altLang="en-US" sz="1600" b="1" dirty="0">
                <a:solidFill>
                  <a:srgbClr val="FF0000"/>
                </a:solidFill>
              </a:rPr>
              <a:t>の再起動</a:t>
            </a:r>
          </a:p>
        </p:txBody>
      </p:sp>
    </p:spTree>
    <p:extLst>
      <p:ext uri="{BB962C8B-B14F-4D97-AF65-F5344CB8AC3E}">
        <p14:creationId xmlns:p14="http://schemas.microsoft.com/office/powerpoint/2010/main" val="32151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B155D-ED7A-6AFD-2402-3710E3DE209F}"/>
              </a:ext>
            </a:extLst>
          </p:cNvPr>
          <p:cNvSpPr>
            <a:spLocks noGrp="1"/>
          </p:cNvSpPr>
          <p:nvPr>
            <p:ph type="title"/>
          </p:nvPr>
        </p:nvSpPr>
        <p:spPr/>
        <p:txBody>
          <a:bodyPr/>
          <a:lstStyle/>
          <a:p>
            <a:r>
              <a:rPr kumimoji="1" lang="en-US" altLang="ja-JP" dirty="0"/>
              <a:t>XAMPP </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76F28FC7-3076-8228-FA5D-7C02DB21E295}"/>
              </a:ext>
            </a:extLst>
          </p:cNvPr>
          <p:cNvSpPr>
            <a:spLocks noGrp="1"/>
          </p:cNvSpPr>
          <p:nvPr>
            <p:ph idx="1"/>
          </p:nvPr>
        </p:nvSpPr>
        <p:spPr>
          <a:xfrm>
            <a:off x="429939" y="2059800"/>
            <a:ext cx="6571343" cy="3450613"/>
          </a:xfrm>
        </p:spPr>
        <p:txBody>
          <a:bodyPr>
            <a:normAutofit/>
          </a:bodyPr>
          <a:lstStyle/>
          <a:p>
            <a:r>
              <a:rPr kumimoji="1" lang="en-US" altLang="ja-JP" dirty="0"/>
              <a:t>XAMPP </a:t>
            </a:r>
            <a:r>
              <a:rPr kumimoji="1" lang="ja-JP" altLang="en-US" dirty="0"/>
              <a:t>は、様々な</a:t>
            </a:r>
            <a:r>
              <a:rPr kumimoji="1" lang="en-US" altLang="ja-JP" dirty="0"/>
              <a:t>OS </a:t>
            </a:r>
            <a:r>
              <a:rPr kumimoji="1" lang="ja-JP" altLang="en-US" dirty="0"/>
              <a:t>の上で動く、</a:t>
            </a:r>
            <a:br>
              <a:rPr kumimoji="1" lang="en-US" altLang="ja-JP" dirty="0"/>
            </a:br>
            <a:r>
              <a:rPr kumimoji="1" lang="ja-JP" altLang="en-US" dirty="0"/>
              <a:t>ウェブアプリケーションの開発ソフトのパッケージ</a:t>
            </a:r>
            <a:endParaRPr kumimoji="1" lang="en-US" altLang="ja-JP" dirty="0"/>
          </a:p>
          <a:p>
            <a:pPr lvl="1"/>
            <a:r>
              <a:rPr kumimoji="1" lang="ja-JP" altLang="en-US" sz="2000" dirty="0"/>
              <a:t> </a:t>
            </a:r>
            <a:r>
              <a:rPr kumimoji="1" lang="en-US" altLang="ja-JP" sz="2000" b="1" dirty="0">
                <a:solidFill>
                  <a:srgbClr val="0070C0"/>
                </a:solidFill>
              </a:rPr>
              <a:t>Web</a:t>
            </a:r>
            <a:r>
              <a:rPr kumimoji="1" lang="ja-JP" altLang="en-US" sz="2000" b="1" dirty="0">
                <a:solidFill>
                  <a:srgbClr val="0070C0"/>
                </a:solidFill>
              </a:rPr>
              <a:t>サーバ</a:t>
            </a:r>
            <a:br>
              <a:rPr kumimoji="1" lang="en-US" altLang="ja-JP" sz="2000" dirty="0"/>
            </a:br>
            <a:r>
              <a:rPr kumimoji="1" lang="en-US" altLang="ja-JP" sz="2000" dirty="0">
                <a:solidFill>
                  <a:srgbClr val="FF0000"/>
                </a:solidFill>
              </a:rPr>
              <a:t>A</a:t>
            </a:r>
            <a:r>
              <a:rPr kumimoji="1" lang="en-US" altLang="ja-JP" sz="2000" dirty="0"/>
              <a:t>pache</a:t>
            </a:r>
          </a:p>
          <a:p>
            <a:pPr lvl="1"/>
            <a:r>
              <a:rPr kumimoji="1" lang="ja-JP" altLang="en-US" sz="2000" b="1" dirty="0">
                <a:solidFill>
                  <a:srgbClr val="0070C0"/>
                </a:solidFill>
              </a:rPr>
              <a:t>データベース</a:t>
            </a:r>
            <a:br>
              <a:rPr kumimoji="1" lang="en-US" altLang="ja-JP" sz="2000" dirty="0"/>
            </a:br>
            <a:r>
              <a:rPr kumimoji="1" lang="en-US" altLang="ja-JP" sz="2000" dirty="0">
                <a:solidFill>
                  <a:srgbClr val="FF0000"/>
                </a:solidFill>
              </a:rPr>
              <a:t>M</a:t>
            </a:r>
            <a:r>
              <a:rPr kumimoji="1" lang="en-US" altLang="ja-JP" sz="2000" dirty="0"/>
              <a:t>aria DB</a:t>
            </a:r>
          </a:p>
          <a:p>
            <a:pPr lvl="1"/>
            <a:r>
              <a:rPr kumimoji="1" lang="ja-JP" altLang="en-US" sz="2000" b="1" dirty="0">
                <a:solidFill>
                  <a:srgbClr val="0070C0"/>
                </a:solidFill>
              </a:rPr>
              <a:t>動的</a:t>
            </a:r>
            <a:r>
              <a:rPr kumimoji="1" lang="en-US" altLang="ja-JP" sz="2000" b="1" dirty="0">
                <a:solidFill>
                  <a:srgbClr val="0070C0"/>
                </a:solidFill>
              </a:rPr>
              <a:t>Web</a:t>
            </a:r>
            <a:r>
              <a:rPr kumimoji="1" lang="ja-JP" altLang="en-US" sz="2000" b="1" dirty="0">
                <a:solidFill>
                  <a:srgbClr val="0070C0"/>
                </a:solidFill>
              </a:rPr>
              <a:t>ページ言語</a:t>
            </a:r>
            <a:br>
              <a:rPr kumimoji="1" lang="en-US" altLang="ja-JP" sz="2000" dirty="0"/>
            </a:br>
            <a:r>
              <a:rPr kumimoji="1" lang="en-US" altLang="ja-JP" sz="2000" dirty="0">
                <a:solidFill>
                  <a:srgbClr val="FF0000"/>
                </a:solidFill>
              </a:rPr>
              <a:t>P</a:t>
            </a:r>
            <a:r>
              <a:rPr kumimoji="1" lang="en-US" altLang="ja-JP" sz="2000" dirty="0"/>
              <a:t>HP ,  </a:t>
            </a:r>
            <a:r>
              <a:rPr kumimoji="1" lang="en-US" altLang="ja-JP" sz="2000" dirty="0">
                <a:solidFill>
                  <a:srgbClr val="FF0000"/>
                </a:solidFill>
              </a:rPr>
              <a:t>P</a:t>
            </a:r>
            <a:r>
              <a:rPr kumimoji="1" lang="en-US" altLang="ja-JP" sz="2000" dirty="0"/>
              <a:t>erl</a:t>
            </a:r>
          </a:p>
        </p:txBody>
      </p:sp>
      <p:pic>
        <p:nvPicPr>
          <p:cNvPr id="4100" name="Picture 4">
            <a:extLst>
              <a:ext uri="{FF2B5EF4-FFF2-40B4-BE49-F238E27FC236}">
                <a16:creationId xmlns:a16="http://schemas.microsoft.com/office/drawing/2014/main" id="{7C8A0B61-13E7-6FC1-50DC-7555A1FD2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666" y="3576130"/>
            <a:ext cx="5264255" cy="2856232"/>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7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B0AC4-2F6A-4E23-B8DD-E9258F6997BD}"/>
              </a:ext>
            </a:extLst>
          </p:cNvPr>
          <p:cNvSpPr>
            <a:spLocks noGrp="1"/>
          </p:cNvSpPr>
          <p:nvPr>
            <p:ph type="title"/>
          </p:nvPr>
        </p:nvSpPr>
        <p:spPr/>
        <p:txBody>
          <a:bodyPr>
            <a:normAutofit fontScale="90000"/>
          </a:bodyPr>
          <a:lstStyle/>
          <a:p>
            <a:r>
              <a:rPr lang="ja-JP" altLang="en-US" dirty="0"/>
              <a:t>自己紹介</a:t>
            </a:r>
            <a:br>
              <a:rPr lang="en-US" altLang="ja-JP" dirty="0"/>
            </a:br>
            <a:r>
              <a:rPr kumimoji="1" lang="ja-JP" altLang="en-US" sz="2000" dirty="0"/>
              <a:t>福井工業高等専門学校　電子情報工学科</a:t>
            </a:r>
            <a:r>
              <a:rPr kumimoji="1" lang="ja-JP" altLang="en-US" dirty="0"/>
              <a:t> 斉藤 徹</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02710C78-7B6B-4EF5-837D-D450B57BA841}"/>
              </a:ext>
            </a:extLst>
          </p:cNvPr>
          <p:cNvSpPr>
            <a:spLocks noGrp="1"/>
          </p:cNvSpPr>
          <p:nvPr>
            <p:ph idx="1"/>
          </p:nvPr>
        </p:nvSpPr>
        <p:spPr/>
        <p:txBody>
          <a:bodyPr>
            <a:normAutofit fontScale="85000" lnSpcReduction="20000"/>
          </a:bodyPr>
          <a:lstStyle/>
          <a:p>
            <a:r>
              <a:rPr lang="en-US" altLang="ja-JP" dirty="0"/>
              <a:t>1990 </a:t>
            </a:r>
            <a:r>
              <a:rPr lang="ja-JP" altLang="en-US" dirty="0"/>
              <a:t>頃   パソコン通信にはまる</a:t>
            </a:r>
            <a:r>
              <a:rPr lang="en-US" altLang="ja-JP" dirty="0"/>
              <a:t>...</a:t>
            </a:r>
          </a:p>
          <a:p>
            <a:r>
              <a:rPr kumimoji="1" lang="en-US" altLang="ja-JP" dirty="0"/>
              <a:t>1995</a:t>
            </a:r>
            <a:r>
              <a:rPr lang="ja-JP" altLang="en-US" dirty="0"/>
              <a:t>年    福井高専のホームページを立ち上げ</a:t>
            </a:r>
            <a:br>
              <a:rPr lang="en-US" altLang="ja-JP" dirty="0"/>
            </a:br>
            <a:r>
              <a:rPr lang="en-US" altLang="ja-JP" dirty="0"/>
              <a:t>		Windows 95 </a:t>
            </a:r>
            <a:r>
              <a:rPr lang="ja-JP" altLang="en-US" dirty="0"/>
              <a:t>インターネットの普及開始</a:t>
            </a:r>
            <a:endParaRPr lang="en-US" altLang="ja-JP" dirty="0"/>
          </a:p>
          <a:p>
            <a:r>
              <a:rPr lang="en-US" altLang="ja-JP" dirty="0"/>
              <a:t>2003</a:t>
            </a:r>
            <a:r>
              <a:rPr lang="ja-JP" altLang="en-US" dirty="0"/>
              <a:t>年～ </a:t>
            </a:r>
            <a:r>
              <a:rPr lang="en-US" altLang="ja-JP" dirty="0"/>
              <a:t>BLOG </a:t>
            </a:r>
            <a:r>
              <a:rPr lang="ja-JP" altLang="en-US" dirty="0"/>
              <a:t>で情報発信</a:t>
            </a:r>
            <a:endParaRPr lang="en-US" altLang="ja-JP" dirty="0"/>
          </a:p>
          <a:p>
            <a:r>
              <a:rPr lang="en-US" altLang="ja-JP" dirty="0"/>
              <a:t>2006</a:t>
            </a:r>
            <a:r>
              <a:rPr lang="ja-JP" altLang="en-US" dirty="0"/>
              <a:t>年～現在 丹南地区緊急連絡システム運用</a:t>
            </a:r>
            <a:endParaRPr lang="en-US" altLang="ja-JP" dirty="0"/>
          </a:p>
          <a:p>
            <a:r>
              <a:rPr lang="ja-JP" altLang="en-US" dirty="0"/>
              <a:t>その他</a:t>
            </a:r>
            <a:endParaRPr lang="en-US" altLang="ja-JP" dirty="0"/>
          </a:p>
          <a:p>
            <a:pPr lvl="1"/>
            <a:r>
              <a:rPr lang="en-US" altLang="ja-JP" dirty="0">
                <a:hlinkClick r:id="rId2"/>
              </a:rPr>
              <a:t>https://tsaitoh.net/</a:t>
            </a:r>
            <a:endParaRPr lang="en-US" altLang="ja-JP" dirty="0"/>
          </a:p>
          <a:p>
            <a:pPr lvl="1"/>
            <a:r>
              <a:rPr lang="en-US" altLang="ja-JP" dirty="0">
                <a:hlinkClick r:id="rId3"/>
              </a:rPr>
              <a:t>https://twitter.com/tohrusaitoh/</a:t>
            </a:r>
            <a:r>
              <a:rPr lang="en-US" altLang="ja-JP" dirty="0"/>
              <a:t>		@TohruSaitoh</a:t>
            </a:r>
          </a:p>
          <a:p>
            <a:pPr lvl="1"/>
            <a:r>
              <a:rPr lang="en-US" altLang="ja-JP" dirty="0">
                <a:hlinkClick r:id="rId4"/>
              </a:rPr>
              <a:t>https://www.facebook.com/tsaitoh.net/</a:t>
            </a:r>
            <a:r>
              <a:rPr lang="en-US" altLang="ja-JP" dirty="0"/>
              <a:t>	Facebook</a:t>
            </a:r>
          </a:p>
          <a:p>
            <a:pPr lvl="1"/>
            <a:r>
              <a:rPr lang="en-US" altLang="ja-JP" dirty="0">
                <a:hlinkClick r:id="rId5"/>
              </a:rPr>
              <a:t>t-saitoh.net@gmail.com</a:t>
            </a:r>
            <a:r>
              <a:rPr lang="en-US" altLang="ja-JP" dirty="0"/>
              <a:t>			Google</a:t>
            </a:r>
          </a:p>
        </p:txBody>
      </p:sp>
      <p:sp>
        <p:nvSpPr>
          <p:cNvPr id="4" name="楕円 3">
            <a:extLst>
              <a:ext uri="{FF2B5EF4-FFF2-40B4-BE49-F238E27FC236}">
                <a16:creationId xmlns:a16="http://schemas.microsoft.com/office/drawing/2014/main" id="{B4D45AB8-6C37-4A48-96F0-DB7A92BDA051}"/>
              </a:ext>
            </a:extLst>
          </p:cNvPr>
          <p:cNvSpPr/>
          <p:nvPr/>
        </p:nvSpPr>
        <p:spPr>
          <a:xfrm>
            <a:off x="5162560" y="337741"/>
            <a:ext cx="609601" cy="609601"/>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Twitter">
            <a:extLst>
              <a:ext uri="{FF2B5EF4-FFF2-40B4-BE49-F238E27FC236}">
                <a16:creationId xmlns:a16="http://schemas.microsoft.com/office/drawing/2014/main" id="{7F807A50-6859-4B8C-A3C3-756D4CA584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1143" y="33774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extLst>
              <a:ext uri="{FF2B5EF4-FFF2-40B4-BE49-F238E27FC236}">
                <a16:creationId xmlns:a16="http://schemas.microsoft.com/office/drawing/2014/main" id="{4ED7AE76-FE05-463A-98D1-17324B101B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6852" y="33774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グーグルプラスのアイコン ぐ゜ぐるぷらすのあいこん - ico,png,icns,無料のアイコンをダウンロード">
            <a:extLst>
              <a:ext uri="{FF2B5EF4-FFF2-40B4-BE49-F238E27FC236}">
                <a16:creationId xmlns:a16="http://schemas.microsoft.com/office/drawing/2014/main" id="{F8099408-89E9-41F3-A10B-ED8AC0486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3870" y="297059"/>
            <a:ext cx="690964" cy="690964"/>
          </a:xfrm>
          <a:prstGeom prst="rect">
            <a:avLst/>
          </a:prstGeom>
          <a:noFill/>
          <a:extLst>
            <a:ext uri="{909E8E84-426E-40DD-AFC4-6F175D3DCCD1}">
              <a14:hiddenFill xmlns:a14="http://schemas.microsoft.com/office/drawing/2010/main">
                <a:solidFill>
                  <a:srgbClr val="FFFFFF"/>
                </a:solidFill>
              </a14:hiddenFill>
            </a:ext>
          </a:extLst>
        </p:spPr>
      </p:pic>
      <p:pic>
        <p:nvPicPr>
          <p:cNvPr id="6" name="グラフィックス 5" descr="男性のプロフィール 単色塗りつぶし">
            <a:extLst>
              <a:ext uri="{FF2B5EF4-FFF2-40B4-BE49-F238E27FC236}">
                <a16:creationId xmlns:a16="http://schemas.microsoft.com/office/drawing/2014/main" id="{8B021733-96A3-4041-84C2-AF5527D0BE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1146" y="1853754"/>
            <a:ext cx="1232345" cy="1232345"/>
          </a:xfrm>
          <a:prstGeom prst="rect">
            <a:avLst/>
          </a:prstGeom>
        </p:spPr>
      </p:pic>
    </p:spTree>
    <p:extLst>
      <p:ext uri="{BB962C8B-B14F-4D97-AF65-F5344CB8AC3E}">
        <p14:creationId xmlns:p14="http://schemas.microsoft.com/office/powerpoint/2010/main" val="217008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80213-74AF-2C60-2038-E4F8CD007FCA}"/>
              </a:ext>
            </a:extLst>
          </p:cNvPr>
          <p:cNvSpPr>
            <a:spLocks noGrp="1"/>
          </p:cNvSpPr>
          <p:nvPr>
            <p:ph type="title"/>
          </p:nvPr>
        </p:nvSpPr>
        <p:spPr>
          <a:xfrm>
            <a:off x="1443491" y="309952"/>
            <a:ext cx="6571343" cy="1049235"/>
          </a:xfrm>
        </p:spPr>
        <p:txBody>
          <a:bodyPr/>
          <a:lstStyle/>
          <a:p>
            <a:r>
              <a:rPr kumimoji="1" lang="en-US" altLang="ja-JP" dirty="0"/>
              <a:t>XAMPP </a:t>
            </a:r>
            <a:r>
              <a:rPr kumimoji="1" lang="ja-JP" altLang="en-US" dirty="0"/>
              <a:t>のインストールの流れ</a:t>
            </a:r>
          </a:p>
        </p:txBody>
      </p:sp>
      <p:sp>
        <p:nvSpPr>
          <p:cNvPr id="3" name="コンテンツ プレースホルダー 2">
            <a:extLst>
              <a:ext uri="{FF2B5EF4-FFF2-40B4-BE49-F238E27FC236}">
                <a16:creationId xmlns:a16="http://schemas.microsoft.com/office/drawing/2014/main" id="{A0A42858-509E-39CD-6811-A971C6FB427D}"/>
              </a:ext>
            </a:extLst>
          </p:cNvPr>
          <p:cNvSpPr>
            <a:spLocks noGrp="1"/>
          </p:cNvSpPr>
          <p:nvPr>
            <p:ph idx="1"/>
          </p:nvPr>
        </p:nvSpPr>
        <p:spPr/>
        <p:txBody>
          <a:bodyPr/>
          <a:lstStyle/>
          <a:p>
            <a:endParaRPr kumimoji="1" lang="ja-JP" altLang="en-US" dirty="0"/>
          </a:p>
        </p:txBody>
      </p:sp>
      <p:pic>
        <p:nvPicPr>
          <p:cNvPr id="5122" name="Picture 2">
            <a:extLst>
              <a:ext uri="{FF2B5EF4-FFF2-40B4-BE49-F238E27FC236}">
                <a16:creationId xmlns:a16="http://schemas.microsoft.com/office/drawing/2014/main" id="{9C569DAF-10C7-97C7-7A24-AF40D092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61" y="2015733"/>
            <a:ext cx="3371664" cy="12696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533F703-4B0D-73C2-4431-1ED2B239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09" y="3572639"/>
            <a:ext cx="3229073" cy="27366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4283ECD-D31B-480D-7E87-39B45A6CF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283" y="1053058"/>
            <a:ext cx="4143375" cy="35078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B44EFDEF-1EAE-F8AD-CBF1-4AC6A325A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958" y="4601169"/>
            <a:ext cx="2585858" cy="2191515"/>
          </a:xfrm>
          <a:prstGeom prst="rect">
            <a:avLst/>
          </a:prstGeom>
          <a:noFill/>
          <a:extLst>
            <a:ext uri="{909E8E84-426E-40DD-AFC4-6F175D3DCCD1}">
              <a14:hiddenFill xmlns:a14="http://schemas.microsoft.com/office/drawing/2010/main">
                <a:solidFill>
                  <a:srgbClr val="FFFFFF"/>
                </a:solidFill>
              </a14:hiddenFill>
            </a:ext>
          </a:extLst>
        </p:spPr>
      </p:pic>
      <p:sp>
        <p:nvSpPr>
          <p:cNvPr id="8" name="楕円 7">
            <a:extLst>
              <a:ext uri="{FF2B5EF4-FFF2-40B4-BE49-F238E27FC236}">
                <a16:creationId xmlns:a16="http://schemas.microsoft.com/office/drawing/2014/main" id="{D4A0E1D8-46F0-A435-5789-D35BFE7483E7}"/>
              </a:ext>
            </a:extLst>
          </p:cNvPr>
          <p:cNvSpPr/>
          <p:nvPr/>
        </p:nvSpPr>
        <p:spPr>
          <a:xfrm>
            <a:off x="1187176" y="2990168"/>
            <a:ext cx="808491" cy="322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1C3A75-D2BA-0B92-DE6E-9052B58E87AA}"/>
              </a:ext>
            </a:extLst>
          </p:cNvPr>
          <p:cNvSpPr/>
          <p:nvPr/>
        </p:nvSpPr>
        <p:spPr>
          <a:xfrm>
            <a:off x="2699439" y="5961510"/>
            <a:ext cx="808491" cy="322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394B037-9B72-7C48-EAE7-359FC49CCD42}"/>
              </a:ext>
            </a:extLst>
          </p:cNvPr>
          <p:cNvSpPr/>
          <p:nvPr/>
        </p:nvSpPr>
        <p:spPr>
          <a:xfrm>
            <a:off x="6760662" y="4171321"/>
            <a:ext cx="808491" cy="322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28604315-32B8-3386-BF06-1E3F5E6A3C60}"/>
              </a:ext>
            </a:extLst>
          </p:cNvPr>
          <p:cNvSpPr/>
          <p:nvPr/>
        </p:nvSpPr>
        <p:spPr>
          <a:xfrm>
            <a:off x="7707718" y="6471846"/>
            <a:ext cx="808491" cy="322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10E05806-A289-348C-26C5-C24F5726DCBB}"/>
              </a:ext>
            </a:extLst>
          </p:cNvPr>
          <p:cNvCxnSpPr>
            <a:cxnSpLocks/>
            <a:endCxn id="9" idx="1"/>
          </p:cNvCxnSpPr>
          <p:nvPr/>
        </p:nvCxnSpPr>
        <p:spPr>
          <a:xfrm>
            <a:off x="1807029" y="3312932"/>
            <a:ext cx="1010811" cy="26958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BC3F562-EBF9-BF98-8BF5-850A67B54702}"/>
              </a:ext>
            </a:extLst>
          </p:cNvPr>
          <p:cNvCxnSpPr>
            <a:cxnSpLocks/>
          </p:cNvCxnSpPr>
          <p:nvPr/>
        </p:nvCxnSpPr>
        <p:spPr>
          <a:xfrm flipV="1">
            <a:off x="3298371" y="4060371"/>
            <a:ext cx="1007666" cy="190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3BFCA8E4-C1F7-8CD0-DF1F-5A8D2117C752}"/>
              </a:ext>
            </a:extLst>
          </p:cNvPr>
          <p:cNvSpPr/>
          <p:nvPr/>
        </p:nvSpPr>
        <p:spPr>
          <a:xfrm>
            <a:off x="4169229" y="2015733"/>
            <a:ext cx="1894114" cy="2044638"/>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077A294-08FB-1F23-16E7-A8E9D2DDAD54}"/>
              </a:ext>
            </a:extLst>
          </p:cNvPr>
          <p:cNvCxnSpPr>
            <a:cxnSpLocks/>
            <a:endCxn id="10" idx="1"/>
          </p:cNvCxnSpPr>
          <p:nvPr/>
        </p:nvCxnSpPr>
        <p:spPr>
          <a:xfrm>
            <a:off x="6070572" y="3890007"/>
            <a:ext cx="808491" cy="3285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C1B636E-C343-226E-0CFC-3852B1F507B4}"/>
              </a:ext>
            </a:extLst>
          </p:cNvPr>
          <p:cNvCxnSpPr>
            <a:cxnSpLocks/>
          </p:cNvCxnSpPr>
          <p:nvPr/>
        </p:nvCxnSpPr>
        <p:spPr>
          <a:xfrm>
            <a:off x="7169197" y="4499903"/>
            <a:ext cx="786437" cy="1970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吹き出し: 角を丸めた四角形 27">
            <a:extLst>
              <a:ext uri="{FF2B5EF4-FFF2-40B4-BE49-F238E27FC236}">
                <a16:creationId xmlns:a16="http://schemas.microsoft.com/office/drawing/2014/main" id="{9D32AD73-FACE-CEE1-A6E0-D7AF55C48E53}"/>
              </a:ext>
            </a:extLst>
          </p:cNvPr>
          <p:cNvSpPr/>
          <p:nvPr/>
        </p:nvSpPr>
        <p:spPr>
          <a:xfrm>
            <a:off x="6432714" y="2181135"/>
            <a:ext cx="2695458" cy="1026203"/>
          </a:xfrm>
          <a:prstGeom prst="wedgeRoundRectCallout">
            <a:avLst>
              <a:gd name="adj1" fmla="val -58248"/>
              <a:gd name="adj2" fmla="val 264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この講習では、</a:t>
            </a:r>
            <a:br>
              <a:rPr kumimoji="1" lang="en-US" altLang="ja-JP" b="1" dirty="0">
                <a:solidFill>
                  <a:srgbClr val="FF0000"/>
                </a:solidFill>
              </a:rPr>
            </a:br>
            <a:r>
              <a:rPr kumimoji="1" lang="en-US" altLang="ja-JP" b="1" dirty="0">
                <a:solidFill>
                  <a:srgbClr val="FF0000"/>
                </a:solidFill>
              </a:rPr>
              <a:t>Apache, PHP</a:t>
            </a:r>
            <a:br>
              <a:rPr kumimoji="1" lang="en-US" altLang="ja-JP" b="1" dirty="0">
                <a:solidFill>
                  <a:srgbClr val="FF0000"/>
                </a:solidFill>
              </a:rPr>
            </a:br>
            <a:r>
              <a:rPr kumimoji="1" lang="ja-JP" altLang="en-US" b="1" dirty="0">
                <a:solidFill>
                  <a:srgbClr val="FF0000"/>
                </a:solidFill>
              </a:rPr>
              <a:t>だけで</a:t>
            </a:r>
            <a:r>
              <a:rPr kumimoji="1" lang="en-US" altLang="ja-JP" b="1" dirty="0">
                <a:solidFill>
                  <a:srgbClr val="FF0000"/>
                </a:solidFill>
              </a:rPr>
              <a:t>OK!!</a:t>
            </a:r>
            <a:endParaRPr kumimoji="1" lang="ja-JP" altLang="en-US" b="1" dirty="0">
              <a:solidFill>
                <a:srgbClr val="FF0000"/>
              </a:solidFill>
            </a:endParaRPr>
          </a:p>
        </p:txBody>
      </p:sp>
    </p:spTree>
    <p:extLst>
      <p:ext uri="{BB962C8B-B14F-4D97-AF65-F5344CB8AC3E}">
        <p14:creationId xmlns:p14="http://schemas.microsoft.com/office/powerpoint/2010/main" val="429086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E8C71-946B-A090-BC21-74827A071A71}"/>
              </a:ext>
            </a:extLst>
          </p:cNvPr>
          <p:cNvSpPr>
            <a:spLocks noGrp="1"/>
          </p:cNvSpPr>
          <p:nvPr>
            <p:ph type="title"/>
          </p:nvPr>
        </p:nvSpPr>
        <p:spPr/>
        <p:txBody>
          <a:bodyPr/>
          <a:lstStyle/>
          <a:p>
            <a:r>
              <a:rPr kumimoji="1" lang="en-US" altLang="ja-JP" dirty="0"/>
              <a:t>XAMPP </a:t>
            </a:r>
            <a:r>
              <a:rPr kumimoji="1" lang="ja-JP" altLang="en-US" dirty="0"/>
              <a:t>の起動</a:t>
            </a:r>
          </a:p>
        </p:txBody>
      </p:sp>
      <p:pic>
        <p:nvPicPr>
          <p:cNvPr id="6148" name="Picture 4">
            <a:extLst>
              <a:ext uri="{FF2B5EF4-FFF2-40B4-BE49-F238E27FC236}">
                <a16:creationId xmlns:a16="http://schemas.microsoft.com/office/drawing/2014/main" id="{16E36DCA-A98F-2025-2800-4E7281AD2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76" y="2480051"/>
            <a:ext cx="2295809" cy="194084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B49C9C9-17C3-8A9C-5C32-0ABD08E07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73" y="4516621"/>
            <a:ext cx="3289018" cy="23269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94084E0-4C55-1AE0-EE13-385033B0D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437" y="1654890"/>
            <a:ext cx="5292476" cy="343852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9" name="楕円 8">
            <a:extLst>
              <a:ext uri="{FF2B5EF4-FFF2-40B4-BE49-F238E27FC236}">
                <a16:creationId xmlns:a16="http://schemas.microsoft.com/office/drawing/2014/main" id="{33066F29-9388-61B1-C9C9-77104518F236}"/>
              </a:ext>
            </a:extLst>
          </p:cNvPr>
          <p:cNvSpPr/>
          <p:nvPr/>
        </p:nvSpPr>
        <p:spPr>
          <a:xfrm>
            <a:off x="233087" y="1914705"/>
            <a:ext cx="1976713" cy="5653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062AEC23-FB1D-7638-8BBF-C1C2F26DABF0}"/>
              </a:ext>
            </a:extLst>
          </p:cNvPr>
          <p:cNvSpPr/>
          <p:nvPr/>
        </p:nvSpPr>
        <p:spPr>
          <a:xfrm>
            <a:off x="1999828" y="4159996"/>
            <a:ext cx="786915" cy="2826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DEA6DD4-7A60-4920-DD53-317C69D74491}"/>
              </a:ext>
            </a:extLst>
          </p:cNvPr>
          <p:cNvSpPr/>
          <p:nvPr/>
        </p:nvSpPr>
        <p:spPr>
          <a:xfrm>
            <a:off x="2764972" y="6560928"/>
            <a:ext cx="786915" cy="2826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EA455FAC-F247-1B25-C74C-BD7F59565D04}"/>
              </a:ext>
            </a:extLst>
          </p:cNvPr>
          <p:cNvCxnSpPr>
            <a:cxnSpLocks/>
            <a:endCxn id="10" idx="1"/>
          </p:cNvCxnSpPr>
          <p:nvPr/>
        </p:nvCxnSpPr>
        <p:spPr>
          <a:xfrm>
            <a:off x="1549839" y="2458279"/>
            <a:ext cx="565230" cy="17431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3E3D513-F590-9B64-FE23-0886A03AA40A}"/>
              </a:ext>
            </a:extLst>
          </p:cNvPr>
          <p:cNvCxnSpPr>
            <a:cxnSpLocks/>
            <a:stCxn id="10" idx="4"/>
          </p:cNvCxnSpPr>
          <p:nvPr/>
        </p:nvCxnSpPr>
        <p:spPr>
          <a:xfrm>
            <a:off x="2393286" y="4442669"/>
            <a:ext cx="612576" cy="21182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EBE2AB9-4F00-0C36-D4B1-1FC4217A6D62}"/>
              </a:ext>
            </a:extLst>
          </p:cNvPr>
          <p:cNvCxnSpPr>
            <a:cxnSpLocks/>
          </p:cNvCxnSpPr>
          <p:nvPr/>
        </p:nvCxnSpPr>
        <p:spPr>
          <a:xfrm flipV="1">
            <a:off x="3239443" y="5167367"/>
            <a:ext cx="592328" cy="14014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6AC9B3D5-118A-5F28-9A95-3689B8FBA8BD}"/>
              </a:ext>
            </a:extLst>
          </p:cNvPr>
          <p:cNvSpPr/>
          <p:nvPr/>
        </p:nvSpPr>
        <p:spPr>
          <a:xfrm>
            <a:off x="5914761" y="2382257"/>
            <a:ext cx="786915" cy="2826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吹き出し: 角を丸めた四角形 22">
            <a:extLst>
              <a:ext uri="{FF2B5EF4-FFF2-40B4-BE49-F238E27FC236}">
                <a16:creationId xmlns:a16="http://schemas.microsoft.com/office/drawing/2014/main" id="{7B4C12FF-F097-B3D9-7F64-2EE5211E81D1}"/>
              </a:ext>
            </a:extLst>
          </p:cNvPr>
          <p:cNvSpPr/>
          <p:nvPr/>
        </p:nvSpPr>
        <p:spPr>
          <a:xfrm>
            <a:off x="5593433" y="548098"/>
            <a:ext cx="2695458" cy="781039"/>
          </a:xfrm>
          <a:prstGeom prst="wedgeRoundRectCallout">
            <a:avLst>
              <a:gd name="adj1" fmla="val -35632"/>
              <a:gd name="adj2" fmla="val 877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solidFill>
                  <a:srgbClr val="FF0000"/>
                </a:solidFill>
              </a:rPr>
              <a:t>XAMPP</a:t>
            </a:r>
            <a:r>
              <a:rPr kumimoji="1" lang="ja-JP" altLang="en-US" b="1" dirty="0">
                <a:solidFill>
                  <a:srgbClr val="FF0000"/>
                </a:solidFill>
              </a:rPr>
              <a:t> の</a:t>
            </a:r>
            <a:br>
              <a:rPr kumimoji="1" lang="en-US" altLang="ja-JP" b="1" dirty="0">
                <a:solidFill>
                  <a:srgbClr val="FF0000"/>
                </a:solidFill>
              </a:rPr>
            </a:br>
            <a:r>
              <a:rPr kumimoji="1" lang="ja-JP" altLang="en-US" b="1" dirty="0">
                <a:solidFill>
                  <a:srgbClr val="FF0000"/>
                </a:solidFill>
              </a:rPr>
              <a:t>コントロールパネル</a:t>
            </a:r>
          </a:p>
        </p:txBody>
      </p:sp>
      <p:sp>
        <p:nvSpPr>
          <p:cNvPr id="24" name="吹き出し: 角を丸めた四角形 23">
            <a:extLst>
              <a:ext uri="{FF2B5EF4-FFF2-40B4-BE49-F238E27FC236}">
                <a16:creationId xmlns:a16="http://schemas.microsoft.com/office/drawing/2014/main" id="{4BEB42D5-554B-4393-5CE4-A691D58E4A61}"/>
              </a:ext>
            </a:extLst>
          </p:cNvPr>
          <p:cNvSpPr/>
          <p:nvPr/>
        </p:nvSpPr>
        <p:spPr>
          <a:xfrm>
            <a:off x="5917709" y="3124780"/>
            <a:ext cx="2695458" cy="781039"/>
          </a:xfrm>
          <a:prstGeom prst="wedgeRoundRectCallout">
            <a:avLst>
              <a:gd name="adj1" fmla="val -33209"/>
              <a:gd name="adj2" fmla="val -934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rgbClr val="FF0000"/>
                </a:solidFill>
              </a:rPr>
              <a:t>“</a:t>
            </a:r>
            <a:r>
              <a:rPr kumimoji="1" lang="en-US" altLang="ja-JP" b="1" dirty="0">
                <a:solidFill>
                  <a:srgbClr val="FF0000"/>
                </a:solidFill>
              </a:rPr>
              <a:t>Start”</a:t>
            </a:r>
            <a:r>
              <a:rPr kumimoji="1" lang="ja-JP" altLang="en-US" b="1" dirty="0">
                <a:solidFill>
                  <a:srgbClr val="FF0000"/>
                </a:solidFill>
              </a:rPr>
              <a:t>で</a:t>
            </a:r>
            <a:br>
              <a:rPr kumimoji="1" lang="en-US" altLang="ja-JP" b="1" dirty="0">
                <a:solidFill>
                  <a:srgbClr val="FF0000"/>
                </a:solidFill>
              </a:rPr>
            </a:br>
            <a:r>
              <a:rPr kumimoji="1" lang="en-US" altLang="ja-JP" b="1" dirty="0">
                <a:solidFill>
                  <a:srgbClr val="FF0000"/>
                </a:solidFill>
              </a:rPr>
              <a:t>Apache </a:t>
            </a:r>
            <a:r>
              <a:rPr kumimoji="1" lang="ja-JP" altLang="en-US" b="1" dirty="0">
                <a:solidFill>
                  <a:srgbClr val="FF0000"/>
                </a:solidFill>
              </a:rPr>
              <a:t>を起動させる</a:t>
            </a:r>
          </a:p>
        </p:txBody>
      </p:sp>
      <p:pic>
        <p:nvPicPr>
          <p:cNvPr id="25" name="Picture 6">
            <a:extLst>
              <a:ext uri="{FF2B5EF4-FFF2-40B4-BE49-F238E27FC236}">
                <a16:creationId xmlns:a16="http://schemas.microsoft.com/office/drawing/2014/main" id="{A5E37362-20D0-3217-14FC-1F0AB61BE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15" y="2021204"/>
            <a:ext cx="1381838" cy="3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2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F38522-D819-4561-AF76-BC59F0D1A86F}"/>
              </a:ext>
            </a:extLst>
          </p:cNvPr>
          <p:cNvSpPr>
            <a:spLocks noGrp="1"/>
          </p:cNvSpPr>
          <p:nvPr>
            <p:ph type="title"/>
          </p:nvPr>
        </p:nvSpPr>
        <p:spPr/>
        <p:txBody>
          <a:bodyPr/>
          <a:lstStyle/>
          <a:p>
            <a:r>
              <a:rPr kumimoji="1" lang="en-US" altLang="ja-JP" dirty="0"/>
              <a:t>Web</a:t>
            </a:r>
            <a:r>
              <a:rPr kumimoji="1" lang="ja-JP" altLang="en-US" dirty="0"/>
              <a:t>サーバ起動の確認</a:t>
            </a:r>
          </a:p>
        </p:txBody>
      </p:sp>
      <p:sp>
        <p:nvSpPr>
          <p:cNvPr id="3" name="コンテンツ プレースホルダー 2">
            <a:extLst>
              <a:ext uri="{FF2B5EF4-FFF2-40B4-BE49-F238E27FC236}">
                <a16:creationId xmlns:a16="http://schemas.microsoft.com/office/drawing/2014/main" id="{98E0169D-DCF4-748F-9070-2AF0EB116EDA}"/>
              </a:ext>
            </a:extLst>
          </p:cNvPr>
          <p:cNvSpPr>
            <a:spLocks noGrp="1"/>
          </p:cNvSpPr>
          <p:nvPr>
            <p:ph idx="1"/>
          </p:nvPr>
        </p:nvSpPr>
        <p:spPr>
          <a:xfrm>
            <a:off x="1443490" y="2152893"/>
            <a:ext cx="6571343" cy="3450613"/>
          </a:xfrm>
        </p:spPr>
        <p:txBody>
          <a:bodyPr>
            <a:normAutofit/>
          </a:bodyPr>
          <a:lstStyle/>
          <a:p>
            <a:r>
              <a:rPr lang="en-US" altLang="ja-JP" sz="2800" dirty="0">
                <a:hlinkClick r:id="rId2"/>
              </a:rPr>
              <a:t>http://localhost/</a:t>
            </a:r>
            <a:r>
              <a:rPr lang="en-US" altLang="ja-JP" sz="2800" dirty="0"/>
              <a:t> </a:t>
            </a:r>
            <a:r>
              <a:rPr lang="ja-JP" altLang="en-US" sz="2800" dirty="0"/>
              <a:t>を開く</a:t>
            </a:r>
            <a:endParaRPr kumimoji="1" lang="ja-JP" altLang="en-US" sz="2800" dirty="0"/>
          </a:p>
        </p:txBody>
      </p:sp>
      <p:pic>
        <p:nvPicPr>
          <p:cNvPr id="7170" name="Picture 2">
            <a:extLst>
              <a:ext uri="{FF2B5EF4-FFF2-40B4-BE49-F238E27FC236}">
                <a16:creationId xmlns:a16="http://schemas.microsoft.com/office/drawing/2014/main" id="{730DC88C-0809-7DB7-6412-AFA889417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490" y="3074060"/>
            <a:ext cx="5715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18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566F54-BC9C-0736-A99B-93CB3B669715}"/>
              </a:ext>
            </a:extLst>
          </p:cNvPr>
          <p:cNvSpPr>
            <a:spLocks noGrp="1"/>
          </p:cNvSpPr>
          <p:nvPr>
            <p:ph type="title"/>
          </p:nvPr>
        </p:nvSpPr>
        <p:spPr/>
        <p:txBody>
          <a:bodyPr>
            <a:normAutofit/>
          </a:bodyPr>
          <a:lstStyle/>
          <a:p>
            <a:r>
              <a:rPr lang="en-US" altLang="ja-JP" sz="2800" cap="none" dirty="0" err="1"/>
              <a:t>VSCode</a:t>
            </a:r>
            <a:r>
              <a:rPr lang="ja-JP" altLang="en-US" sz="2800" cap="none" dirty="0"/>
              <a:t>で</a:t>
            </a:r>
            <a:r>
              <a:rPr lang="en-US" altLang="ja-JP" sz="2800" cap="none" dirty="0"/>
              <a:t>HTML,PHP</a:t>
            </a:r>
            <a:r>
              <a:rPr lang="ja-JP" altLang="en-US" sz="2800" cap="none" dirty="0"/>
              <a:t>のファイルを開く</a:t>
            </a:r>
            <a:endParaRPr kumimoji="1" lang="ja-JP" altLang="en-US" sz="2800" cap="none" dirty="0"/>
          </a:p>
        </p:txBody>
      </p:sp>
      <p:sp>
        <p:nvSpPr>
          <p:cNvPr id="3" name="コンテンツ プレースホルダー 2">
            <a:extLst>
              <a:ext uri="{FF2B5EF4-FFF2-40B4-BE49-F238E27FC236}">
                <a16:creationId xmlns:a16="http://schemas.microsoft.com/office/drawing/2014/main" id="{FB91FF8A-40A3-8A28-2626-EF4602FC9D73}"/>
              </a:ext>
            </a:extLst>
          </p:cNvPr>
          <p:cNvSpPr>
            <a:spLocks noGrp="1"/>
          </p:cNvSpPr>
          <p:nvPr>
            <p:ph idx="1"/>
          </p:nvPr>
        </p:nvSpPr>
        <p:spPr/>
        <p:txBody>
          <a:bodyPr/>
          <a:lstStyle/>
          <a:p>
            <a:endParaRPr kumimoji="1" lang="ja-JP" altLang="en-US" dirty="0"/>
          </a:p>
        </p:txBody>
      </p:sp>
      <p:pic>
        <p:nvPicPr>
          <p:cNvPr id="8194" name="Picture 2">
            <a:extLst>
              <a:ext uri="{FF2B5EF4-FFF2-40B4-BE49-F238E27FC236}">
                <a16:creationId xmlns:a16="http://schemas.microsoft.com/office/drawing/2014/main" id="{CC7CBC9F-12FB-EAAD-BE2C-5DB75E970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69" y="1391654"/>
            <a:ext cx="8126186" cy="5160128"/>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4AA2A367-2F78-D8A3-EA93-9B80ADCE6F46}"/>
              </a:ext>
            </a:extLst>
          </p:cNvPr>
          <p:cNvSpPr/>
          <p:nvPr/>
        </p:nvSpPr>
        <p:spPr>
          <a:xfrm>
            <a:off x="1600200" y="2340428"/>
            <a:ext cx="1287965" cy="3604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88F9DD71-75D2-274F-DE2E-F46B5FED5AD0}"/>
              </a:ext>
            </a:extLst>
          </p:cNvPr>
          <p:cNvSpPr/>
          <p:nvPr/>
        </p:nvSpPr>
        <p:spPr>
          <a:xfrm>
            <a:off x="3430311" y="3293463"/>
            <a:ext cx="2143174" cy="3604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6267A8D-AFFE-759B-5AA7-EE337E33C8B7}"/>
              </a:ext>
            </a:extLst>
          </p:cNvPr>
          <p:cNvSpPr/>
          <p:nvPr/>
        </p:nvSpPr>
        <p:spPr>
          <a:xfrm>
            <a:off x="7260771" y="6172198"/>
            <a:ext cx="979714" cy="2827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34D8A564-3963-C395-BEBD-437AE8E87366}"/>
              </a:ext>
            </a:extLst>
          </p:cNvPr>
          <p:cNvCxnSpPr>
            <a:cxnSpLocks/>
          </p:cNvCxnSpPr>
          <p:nvPr/>
        </p:nvCxnSpPr>
        <p:spPr>
          <a:xfrm>
            <a:off x="2640628" y="2697029"/>
            <a:ext cx="929886" cy="7319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B5BF993-1CFB-C6EC-6469-B44103129F94}"/>
              </a:ext>
            </a:extLst>
          </p:cNvPr>
          <p:cNvCxnSpPr>
            <a:cxnSpLocks/>
            <a:endCxn id="7" idx="1"/>
          </p:cNvCxnSpPr>
          <p:nvPr/>
        </p:nvCxnSpPr>
        <p:spPr>
          <a:xfrm>
            <a:off x="5032310" y="3653951"/>
            <a:ext cx="2371937" cy="2559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吹き出し: 角を丸めた四角形 11">
            <a:extLst>
              <a:ext uri="{FF2B5EF4-FFF2-40B4-BE49-F238E27FC236}">
                <a16:creationId xmlns:a16="http://schemas.microsoft.com/office/drawing/2014/main" id="{BCEF1D5A-98AC-FFDA-A247-8F80CA794DC3}"/>
              </a:ext>
            </a:extLst>
          </p:cNvPr>
          <p:cNvSpPr/>
          <p:nvPr/>
        </p:nvSpPr>
        <p:spPr>
          <a:xfrm>
            <a:off x="4610941" y="2223622"/>
            <a:ext cx="3866989" cy="781039"/>
          </a:xfrm>
          <a:prstGeom prst="wedgeRoundRectCallout">
            <a:avLst>
              <a:gd name="adj1" fmla="val -35632"/>
              <a:gd name="adj2" fmla="val 877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solidFill>
                  <a:srgbClr val="FF0000"/>
                </a:solidFill>
              </a:rPr>
              <a:t>C:\xampp\htdocs </a:t>
            </a:r>
            <a:r>
              <a:rPr kumimoji="1" lang="ja-JP" altLang="en-US" b="1" dirty="0">
                <a:solidFill>
                  <a:schemeClr val="tx1"/>
                </a:solidFill>
              </a:rPr>
              <a:t>フォルダの</a:t>
            </a:r>
            <a:br>
              <a:rPr kumimoji="1" lang="en-US" altLang="ja-JP" b="1" dirty="0">
                <a:solidFill>
                  <a:schemeClr val="tx1"/>
                </a:solidFill>
              </a:rPr>
            </a:br>
            <a:r>
              <a:rPr kumimoji="1" lang="en-US" altLang="ja-JP" b="1" dirty="0">
                <a:solidFill>
                  <a:schemeClr val="tx1"/>
                </a:solidFill>
              </a:rPr>
              <a:t>*.html , *.</a:t>
            </a:r>
            <a:r>
              <a:rPr kumimoji="1" lang="en-US" altLang="ja-JP" b="1" dirty="0" err="1">
                <a:solidFill>
                  <a:schemeClr val="tx1"/>
                </a:solidFill>
              </a:rPr>
              <a:t>php</a:t>
            </a:r>
            <a:r>
              <a:rPr kumimoji="1" lang="en-US" altLang="ja-JP" b="1" dirty="0">
                <a:solidFill>
                  <a:schemeClr val="tx1"/>
                </a:solidFill>
              </a:rPr>
              <a:t> , *.</a:t>
            </a:r>
            <a:r>
              <a:rPr kumimoji="1" lang="en-US" altLang="ja-JP" b="1" dirty="0" err="1">
                <a:solidFill>
                  <a:schemeClr val="tx1"/>
                </a:solidFill>
              </a:rPr>
              <a:t>css</a:t>
            </a:r>
            <a:r>
              <a:rPr kumimoji="1" lang="en-US" altLang="ja-JP" b="1" dirty="0">
                <a:solidFill>
                  <a:schemeClr val="tx1"/>
                </a:solidFill>
              </a:rPr>
              <a:t> </a:t>
            </a:r>
            <a:r>
              <a:rPr kumimoji="1" lang="ja-JP" altLang="en-US" b="1" dirty="0">
                <a:solidFill>
                  <a:schemeClr val="tx1"/>
                </a:solidFill>
              </a:rPr>
              <a:t>を開く</a:t>
            </a:r>
          </a:p>
        </p:txBody>
      </p:sp>
    </p:spTree>
    <p:extLst>
      <p:ext uri="{BB962C8B-B14F-4D97-AF65-F5344CB8AC3E}">
        <p14:creationId xmlns:p14="http://schemas.microsoft.com/office/powerpoint/2010/main" val="327634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9EA97-8222-5EC3-4DB9-0705D3BF4386}"/>
              </a:ext>
            </a:extLst>
          </p:cNvPr>
          <p:cNvSpPr>
            <a:spLocks noGrp="1"/>
          </p:cNvSpPr>
          <p:nvPr>
            <p:ph type="title"/>
          </p:nvPr>
        </p:nvSpPr>
        <p:spPr/>
        <p:txBody>
          <a:bodyPr>
            <a:normAutofit/>
          </a:bodyPr>
          <a:lstStyle/>
          <a:p>
            <a:r>
              <a:rPr kumimoji="1" lang="ja-JP" altLang="en-US" sz="2800" dirty="0"/>
              <a:t>配布データのダウンロードと解凍</a:t>
            </a:r>
            <a:r>
              <a:rPr kumimoji="1" lang="en-US" altLang="ja-JP" sz="2800" dirty="0"/>
              <a:t>-1</a:t>
            </a:r>
            <a:endParaRPr kumimoji="1" lang="ja-JP" altLang="en-US" sz="2800" dirty="0"/>
          </a:p>
        </p:txBody>
      </p:sp>
      <p:sp>
        <p:nvSpPr>
          <p:cNvPr id="3" name="コンテンツ プレースホルダー 2">
            <a:extLst>
              <a:ext uri="{FF2B5EF4-FFF2-40B4-BE49-F238E27FC236}">
                <a16:creationId xmlns:a16="http://schemas.microsoft.com/office/drawing/2014/main" id="{A94F5DF6-0430-4F1C-3B94-E77D0AC73034}"/>
              </a:ext>
            </a:extLst>
          </p:cNvPr>
          <p:cNvSpPr>
            <a:spLocks noGrp="1"/>
          </p:cNvSpPr>
          <p:nvPr>
            <p:ph idx="1"/>
          </p:nvPr>
        </p:nvSpPr>
        <p:spPr>
          <a:xfrm>
            <a:off x="1443491" y="2072883"/>
            <a:ext cx="6571343" cy="3450613"/>
          </a:xfrm>
        </p:spPr>
        <p:txBody>
          <a:bodyPr/>
          <a:lstStyle/>
          <a:p>
            <a:endParaRPr kumimoji="1" lang="ja-JP" altLang="en-US" dirty="0"/>
          </a:p>
        </p:txBody>
      </p:sp>
      <p:pic>
        <p:nvPicPr>
          <p:cNvPr id="5" name="図 4">
            <a:extLst>
              <a:ext uri="{FF2B5EF4-FFF2-40B4-BE49-F238E27FC236}">
                <a16:creationId xmlns:a16="http://schemas.microsoft.com/office/drawing/2014/main" id="{C220B3B9-D661-5215-96E6-29590804098B}"/>
              </a:ext>
            </a:extLst>
          </p:cNvPr>
          <p:cNvPicPr>
            <a:picLocks noChangeAspect="1"/>
          </p:cNvPicPr>
          <p:nvPr/>
        </p:nvPicPr>
        <p:blipFill>
          <a:blip r:embed="rId2"/>
          <a:stretch>
            <a:fillRect/>
          </a:stretch>
        </p:blipFill>
        <p:spPr>
          <a:xfrm>
            <a:off x="296785" y="1541498"/>
            <a:ext cx="4690523" cy="2424712"/>
          </a:xfrm>
          <a:prstGeom prst="rect">
            <a:avLst/>
          </a:prstGeom>
        </p:spPr>
      </p:pic>
      <p:sp>
        <p:nvSpPr>
          <p:cNvPr id="7" name="吹き出し: 角を丸めた四角形 6">
            <a:extLst>
              <a:ext uri="{FF2B5EF4-FFF2-40B4-BE49-F238E27FC236}">
                <a16:creationId xmlns:a16="http://schemas.microsoft.com/office/drawing/2014/main" id="{8C88F923-AE87-EFA2-C809-FE1D2D0AD12F}"/>
              </a:ext>
            </a:extLst>
          </p:cNvPr>
          <p:cNvSpPr/>
          <p:nvPr/>
        </p:nvSpPr>
        <p:spPr>
          <a:xfrm>
            <a:off x="505551" y="4231065"/>
            <a:ext cx="3207202" cy="939989"/>
          </a:xfrm>
          <a:prstGeom prst="wedgeRoundRectCallout">
            <a:avLst>
              <a:gd name="adj1" fmla="val 48416"/>
              <a:gd name="adj2" fmla="val -11896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b="1" dirty="0">
                <a:solidFill>
                  <a:srgbClr val="FF0000"/>
                </a:solidFill>
              </a:rPr>
              <a:t>2022-10-01-recp-1.zip</a:t>
            </a:r>
            <a:br>
              <a:rPr kumimoji="1" lang="en-US" altLang="ja-JP" sz="1600" b="1" dirty="0">
                <a:solidFill>
                  <a:srgbClr val="FF0000"/>
                </a:solidFill>
              </a:rPr>
            </a:br>
            <a:r>
              <a:rPr kumimoji="1" lang="ja-JP" altLang="en-US" sz="1600" b="1" dirty="0">
                <a:solidFill>
                  <a:schemeClr val="tx1"/>
                </a:solidFill>
              </a:rPr>
              <a:t>でマウスの右クリック</a:t>
            </a:r>
            <a:endParaRPr kumimoji="1" lang="en-US" altLang="ja-JP" sz="1600" b="1" dirty="0">
              <a:solidFill>
                <a:schemeClr val="tx1"/>
              </a:solidFill>
            </a:endParaRPr>
          </a:p>
          <a:p>
            <a:pPr algn="ctr"/>
            <a:r>
              <a:rPr kumimoji="1" lang="ja-JP" altLang="en-US" sz="1600" b="1" dirty="0">
                <a:solidFill>
                  <a:srgbClr val="FF0000"/>
                </a:solidFill>
              </a:rPr>
              <a:t>名前をつけてリンク先を保存</a:t>
            </a:r>
          </a:p>
        </p:txBody>
      </p:sp>
      <p:sp>
        <p:nvSpPr>
          <p:cNvPr id="8" name="楕円 7">
            <a:extLst>
              <a:ext uri="{FF2B5EF4-FFF2-40B4-BE49-F238E27FC236}">
                <a16:creationId xmlns:a16="http://schemas.microsoft.com/office/drawing/2014/main" id="{0B76A415-8E3F-4357-EA4E-F68824CB5AA1}"/>
              </a:ext>
            </a:extLst>
          </p:cNvPr>
          <p:cNvSpPr/>
          <p:nvPr/>
        </p:nvSpPr>
        <p:spPr>
          <a:xfrm>
            <a:off x="3543301" y="3277727"/>
            <a:ext cx="1262745"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E2010FD9-6F0A-E84D-7FF7-3FE8ED2DC222}"/>
              </a:ext>
            </a:extLst>
          </p:cNvPr>
          <p:cNvPicPr>
            <a:picLocks noChangeAspect="1"/>
          </p:cNvPicPr>
          <p:nvPr/>
        </p:nvPicPr>
        <p:blipFill>
          <a:blip r:embed="rId3"/>
          <a:stretch>
            <a:fillRect/>
          </a:stretch>
        </p:blipFill>
        <p:spPr>
          <a:xfrm>
            <a:off x="4049368" y="3612993"/>
            <a:ext cx="4903406" cy="3116122"/>
          </a:xfrm>
          <a:prstGeom prst="rect">
            <a:avLst/>
          </a:prstGeom>
        </p:spPr>
      </p:pic>
      <p:sp>
        <p:nvSpPr>
          <p:cNvPr id="13" name="吹き出し: 角を丸めた四角形 12">
            <a:extLst>
              <a:ext uri="{FF2B5EF4-FFF2-40B4-BE49-F238E27FC236}">
                <a16:creationId xmlns:a16="http://schemas.microsoft.com/office/drawing/2014/main" id="{8387A80C-073C-BF49-1BB4-B10DC3CBEA00}"/>
              </a:ext>
            </a:extLst>
          </p:cNvPr>
          <p:cNvSpPr/>
          <p:nvPr/>
        </p:nvSpPr>
        <p:spPr>
          <a:xfrm>
            <a:off x="5640013" y="2093446"/>
            <a:ext cx="3207202" cy="939989"/>
          </a:xfrm>
          <a:prstGeom prst="wedgeRoundRectCallout">
            <a:avLst>
              <a:gd name="adj1" fmla="val -40383"/>
              <a:gd name="adj2" fmla="val 1130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b="1" dirty="0">
                <a:solidFill>
                  <a:srgbClr val="FF0000"/>
                </a:solidFill>
              </a:rPr>
              <a:t>C:\xampp\htdocs </a:t>
            </a:r>
            <a:r>
              <a:rPr kumimoji="1" lang="ja-JP" altLang="en-US" sz="1600" b="1" dirty="0">
                <a:solidFill>
                  <a:schemeClr val="tx1"/>
                </a:solidFill>
              </a:rPr>
              <a:t>に保存</a:t>
            </a:r>
          </a:p>
        </p:txBody>
      </p:sp>
      <p:sp>
        <p:nvSpPr>
          <p:cNvPr id="14" name="楕円 13">
            <a:extLst>
              <a:ext uri="{FF2B5EF4-FFF2-40B4-BE49-F238E27FC236}">
                <a16:creationId xmlns:a16="http://schemas.microsoft.com/office/drawing/2014/main" id="{5FBBE820-AA33-0A7A-9B68-4626D97905CB}"/>
              </a:ext>
            </a:extLst>
          </p:cNvPr>
          <p:cNvSpPr/>
          <p:nvPr/>
        </p:nvSpPr>
        <p:spPr>
          <a:xfrm>
            <a:off x="7239535" y="6404830"/>
            <a:ext cx="1262745"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9AB5365-F315-8543-0927-DC1739F6487D}"/>
              </a:ext>
            </a:extLst>
          </p:cNvPr>
          <p:cNvSpPr/>
          <p:nvPr/>
        </p:nvSpPr>
        <p:spPr>
          <a:xfrm flipV="1">
            <a:off x="4806046" y="3819272"/>
            <a:ext cx="1994804" cy="2793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90C80249-3644-C377-47E2-E6E5D653229A}"/>
              </a:ext>
            </a:extLst>
          </p:cNvPr>
          <p:cNvCxnSpPr>
            <a:cxnSpLocks/>
          </p:cNvCxnSpPr>
          <p:nvPr/>
        </p:nvCxnSpPr>
        <p:spPr>
          <a:xfrm>
            <a:off x="4522365" y="3580272"/>
            <a:ext cx="425730" cy="2368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2CAA788-2562-4F1B-BD54-BD9904C45468}"/>
              </a:ext>
            </a:extLst>
          </p:cNvPr>
          <p:cNvCxnSpPr>
            <a:cxnSpLocks/>
          </p:cNvCxnSpPr>
          <p:nvPr/>
        </p:nvCxnSpPr>
        <p:spPr>
          <a:xfrm>
            <a:off x="5892900" y="4112653"/>
            <a:ext cx="1574700" cy="22921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1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3F1D23-5F91-472D-9901-343E9721D65E}"/>
              </a:ext>
            </a:extLst>
          </p:cNvPr>
          <p:cNvSpPr>
            <a:spLocks noGrp="1"/>
          </p:cNvSpPr>
          <p:nvPr>
            <p:ph type="title"/>
          </p:nvPr>
        </p:nvSpPr>
        <p:spPr/>
        <p:txBody>
          <a:bodyPr>
            <a:normAutofit/>
          </a:bodyPr>
          <a:lstStyle/>
          <a:p>
            <a:r>
              <a:rPr kumimoji="1" lang="ja-JP" altLang="en-US" sz="2800" dirty="0"/>
              <a:t>配布データのダウンロードと解凍</a:t>
            </a:r>
            <a:r>
              <a:rPr kumimoji="1" lang="en-US" altLang="ja-JP" sz="2800" dirty="0"/>
              <a:t>-2</a:t>
            </a:r>
            <a:endParaRPr kumimoji="1" lang="ja-JP" altLang="en-US" sz="2800" dirty="0"/>
          </a:p>
        </p:txBody>
      </p:sp>
      <p:sp>
        <p:nvSpPr>
          <p:cNvPr id="3" name="コンテンツ プレースホルダー 2">
            <a:extLst>
              <a:ext uri="{FF2B5EF4-FFF2-40B4-BE49-F238E27FC236}">
                <a16:creationId xmlns:a16="http://schemas.microsoft.com/office/drawing/2014/main" id="{DB2ACC2E-A298-F53B-3495-CF947961DC5A}"/>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80BF79AB-0792-4242-5C24-CD7EAD389037}"/>
              </a:ext>
            </a:extLst>
          </p:cNvPr>
          <p:cNvPicPr>
            <a:picLocks noChangeAspect="1"/>
          </p:cNvPicPr>
          <p:nvPr/>
        </p:nvPicPr>
        <p:blipFill>
          <a:blip r:embed="rId2"/>
          <a:stretch>
            <a:fillRect/>
          </a:stretch>
        </p:blipFill>
        <p:spPr>
          <a:xfrm>
            <a:off x="292215" y="1953603"/>
            <a:ext cx="4863680" cy="2950793"/>
          </a:xfrm>
          <a:prstGeom prst="rect">
            <a:avLst/>
          </a:prstGeom>
        </p:spPr>
      </p:pic>
      <p:sp>
        <p:nvSpPr>
          <p:cNvPr id="6" name="楕円 5">
            <a:extLst>
              <a:ext uri="{FF2B5EF4-FFF2-40B4-BE49-F238E27FC236}">
                <a16:creationId xmlns:a16="http://schemas.microsoft.com/office/drawing/2014/main" id="{0EE53CBB-5B81-9043-D3A5-9F38EB90D15C}"/>
              </a:ext>
            </a:extLst>
          </p:cNvPr>
          <p:cNvSpPr/>
          <p:nvPr/>
        </p:nvSpPr>
        <p:spPr>
          <a:xfrm>
            <a:off x="1649955" y="3741039"/>
            <a:ext cx="1262745"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D43C09-E0B2-69BF-D3A4-C50486C7C39A}"/>
              </a:ext>
            </a:extLst>
          </p:cNvPr>
          <p:cNvSpPr/>
          <p:nvPr/>
        </p:nvSpPr>
        <p:spPr>
          <a:xfrm>
            <a:off x="3539101" y="2253961"/>
            <a:ext cx="634869" cy="5537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3BF93621-2C5B-18E5-4E6E-0DF52FFCD8E8}"/>
              </a:ext>
            </a:extLst>
          </p:cNvPr>
          <p:cNvPicPr>
            <a:picLocks noChangeAspect="1"/>
          </p:cNvPicPr>
          <p:nvPr/>
        </p:nvPicPr>
        <p:blipFill>
          <a:blip r:embed="rId3"/>
          <a:stretch>
            <a:fillRect/>
          </a:stretch>
        </p:blipFill>
        <p:spPr>
          <a:xfrm>
            <a:off x="3829722" y="2910715"/>
            <a:ext cx="5138608" cy="3799558"/>
          </a:xfrm>
          <a:prstGeom prst="rect">
            <a:avLst/>
          </a:prstGeom>
        </p:spPr>
      </p:pic>
      <p:cxnSp>
        <p:nvCxnSpPr>
          <p:cNvPr id="10" name="直線矢印コネクタ 9">
            <a:extLst>
              <a:ext uri="{FF2B5EF4-FFF2-40B4-BE49-F238E27FC236}">
                <a16:creationId xmlns:a16="http://schemas.microsoft.com/office/drawing/2014/main" id="{3E5EBC33-E343-05CD-7838-DFB2DB4FB540}"/>
              </a:ext>
            </a:extLst>
          </p:cNvPr>
          <p:cNvCxnSpPr>
            <a:cxnSpLocks/>
          </p:cNvCxnSpPr>
          <p:nvPr/>
        </p:nvCxnSpPr>
        <p:spPr>
          <a:xfrm flipV="1">
            <a:off x="2569545" y="2767075"/>
            <a:ext cx="1061915" cy="9739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FAED2E2-8E59-8384-81FB-C986E5E2B7F1}"/>
              </a:ext>
            </a:extLst>
          </p:cNvPr>
          <p:cNvCxnSpPr>
            <a:cxnSpLocks/>
          </p:cNvCxnSpPr>
          <p:nvPr/>
        </p:nvCxnSpPr>
        <p:spPr>
          <a:xfrm>
            <a:off x="4017139" y="2767075"/>
            <a:ext cx="554861" cy="12319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3C29525C-E5CD-FAF2-8403-D2D8DC309206}"/>
              </a:ext>
            </a:extLst>
          </p:cNvPr>
          <p:cNvSpPr/>
          <p:nvPr/>
        </p:nvSpPr>
        <p:spPr>
          <a:xfrm>
            <a:off x="3940627" y="4022068"/>
            <a:ext cx="1621077" cy="402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5">
            <a:extLst>
              <a:ext uri="{FF2B5EF4-FFF2-40B4-BE49-F238E27FC236}">
                <a16:creationId xmlns:a16="http://schemas.microsoft.com/office/drawing/2014/main" id="{92D6C60F-56C3-D36A-EBF9-A244ADA382BB}"/>
              </a:ext>
            </a:extLst>
          </p:cNvPr>
          <p:cNvSpPr/>
          <p:nvPr/>
        </p:nvSpPr>
        <p:spPr>
          <a:xfrm>
            <a:off x="7499708" y="6318296"/>
            <a:ext cx="634869" cy="4388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76C925-FD58-F029-BCE4-A895CAFB3DDA}"/>
              </a:ext>
            </a:extLst>
          </p:cNvPr>
          <p:cNvCxnSpPr>
            <a:cxnSpLocks/>
            <a:endCxn id="16" idx="1"/>
          </p:cNvCxnSpPr>
          <p:nvPr/>
        </p:nvCxnSpPr>
        <p:spPr>
          <a:xfrm>
            <a:off x="5001763" y="4424243"/>
            <a:ext cx="2590919" cy="19583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吹き出し: 角を丸めた四角形 18">
            <a:extLst>
              <a:ext uri="{FF2B5EF4-FFF2-40B4-BE49-F238E27FC236}">
                <a16:creationId xmlns:a16="http://schemas.microsoft.com/office/drawing/2014/main" id="{1CC549D6-6CDB-E6AB-5C4D-398FAF7BF6DC}"/>
              </a:ext>
            </a:extLst>
          </p:cNvPr>
          <p:cNvSpPr/>
          <p:nvPr/>
        </p:nvSpPr>
        <p:spPr>
          <a:xfrm>
            <a:off x="4804757" y="2427294"/>
            <a:ext cx="3833634" cy="939989"/>
          </a:xfrm>
          <a:prstGeom prst="wedgeRoundRectCallout">
            <a:avLst>
              <a:gd name="adj1" fmla="val -40383"/>
              <a:gd name="adj2" fmla="val 1130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b="1" dirty="0">
                <a:solidFill>
                  <a:srgbClr val="FF0000"/>
                </a:solidFill>
              </a:rPr>
              <a:t>　</a:t>
            </a:r>
            <a:r>
              <a:rPr kumimoji="1" lang="en-US" altLang="ja-JP" sz="1600" b="1" dirty="0">
                <a:solidFill>
                  <a:srgbClr val="FF0000"/>
                </a:solidFill>
                <a:highlight>
                  <a:srgbClr val="FFFF00"/>
                </a:highlight>
              </a:rPr>
              <a:t>【</a:t>
            </a:r>
            <a:r>
              <a:rPr kumimoji="1" lang="ja-JP" altLang="en-US" sz="1600" b="1" dirty="0">
                <a:solidFill>
                  <a:srgbClr val="FF0000"/>
                </a:solidFill>
                <a:highlight>
                  <a:srgbClr val="FFFF00"/>
                </a:highlight>
              </a:rPr>
              <a:t>注意</a:t>
            </a:r>
            <a:r>
              <a:rPr kumimoji="1" lang="en-US" altLang="ja-JP" sz="1600" b="1" dirty="0">
                <a:solidFill>
                  <a:srgbClr val="FF0000"/>
                </a:solidFill>
                <a:highlight>
                  <a:srgbClr val="FFFF00"/>
                </a:highlight>
              </a:rPr>
              <a:t>】</a:t>
            </a:r>
          </a:p>
          <a:p>
            <a:pPr algn="ctr"/>
            <a:r>
              <a:rPr kumimoji="1" lang="en-US" altLang="ja-JP" sz="1600" b="1" dirty="0">
                <a:solidFill>
                  <a:schemeClr val="tx1"/>
                </a:solidFill>
              </a:rPr>
              <a:t>C:\xampp\htdocs</a:t>
            </a:r>
            <a:r>
              <a:rPr kumimoji="1" lang="en-US" altLang="ja-JP" sz="1600" b="1" dirty="0">
                <a:solidFill>
                  <a:srgbClr val="FF0000"/>
                </a:solidFill>
              </a:rPr>
              <a:t>\recp </a:t>
            </a:r>
            <a:r>
              <a:rPr kumimoji="1" lang="ja-JP" altLang="en-US" sz="1600" b="1" dirty="0">
                <a:solidFill>
                  <a:schemeClr val="tx1"/>
                </a:solidFill>
              </a:rPr>
              <a:t>に保存</a:t>
            </a:r>
          </a:p>
        </p:txBody>
      </p:sp>
      <p:sp>
        <p:nvSpPr>
          <p:cNvPr id="20" name="吹き出し: 角を丸めた四角形 19">
            <a:extLst>
              <a:ext uri="{FF2B5EF4-FFF2-40B4-BE49-F238E27FC236}">
                <a16:creationId xmlns:a16="http://schemas.microsoft.com/office/drawing/2014/main" id="{FE72DD33-7F22-CF70-5E6A-3FCC4C21BC26}"/>
              </a:ext>
            </a:extLst>
          </p:cNvPr>
          <p:cNvSpPr/>
          <p:nvPr/>
        </p:nvSpPr>
        <p:spPr>
          <a:xfrm>
            <a:off x="292215" y="5498315"/>
            <a:ext cx="3833634" cy="1131387"/>
          </a:xfrm>
          <a:prstGeom prst="wedgeRoundRectCallout">
            <a:avLst>
              <a:gd name="adj1" fmla="val -28316"/>
              <a:gd name="adj2" fmla="val -1112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chemeClr val="tx1"/>
                </a:solidFill>
              </a:rPr>
              <a:t>エクスプローラを開き</a:t>
            </a:r>
            <a:br>
              <a:rPr kumimoji="1" lang="en-US" altLang="ja-JP" sz="1600" b="1" dirty="0">
                <a:solidFill>
                  <a:schemeClr val="tx1"/>
                </a:solidFill>
              </a:rPr>
            </a:br>
            <a:r>
              <a:rPr kumimoji="1" lang="en-US" altLang="ja-JP" sz="1600" b="1" dirty="0">
                <a:solidFill>
                  <a:srgbClr val="FF0000"/>
                </a:solidFill>
              </a:rPr>
              <a:t>C:\xampp\htdocs </a:t>
            </a:r>
            <a:r>
              <a:rPr kumimoji="1" lang="ja-JP" altLang="en-US" sz="1600" b="1" dirty="0">
                <a:solidFill>
                  <a:schemeClr val="tx1"/>
                </a:solidFill>
              </a:rPr>
              <a:t>フォルダを開く</a:t>
            </a:r>
            <a:br>
              <a:rPr kumimoji="1" lang="en-US" altLang="ja-JP" sz="1600" b="1" dirty="0">
                <a:solidFill>
                  <a:schemeClr val="tx1"/>
                </a:solidFill>
              </a:rPr>
            </a:br>
            <a:r>
              <a:rPr kumimoji="1" lang="ja-JP" altLang="en-US" sz="1600" b="1" dirty="0">
                <a:solidFill>
                  <a:schemeClr val="tx1"/>
                </a:solidFill>
              </a:rPr>
              <a:t>先ほどダウンロードした</a:t>
            </a:r>
            <a:endParaRPr kumimoji="1" lang="en-US" altLang="ja-JP" sz="1600" b="1" dirty="0">
              <a:solidFill>
                <a:schemeClr val="tx1"/>
              </a:solidFill>
            </a:endParaRPr>
          </a:p>
          <a:p>
            <a:pPr algn="ctr"/>
            <a:r>
              <a:rPr kumimoji="1" lang="en-US" altLang="ja-JP" sz="1600" b="1" dirty="0">
                <a:solidFill>
                  <a:srgbClr val="FF0000"/>
                </a:solidFill>
              </a:rPr>
              <a:t>2022-10-01-recp-1.zip</a:t>
            </a:r>
            <a:r>
              <a:rPr kumimoji="1" lang="en-US" altLang="ja-JP" sz="1600" b="1" dirty="0">
                <a:solidFill>
                  <a:schemeClr val="tx1"/>
                </a:solidFill>
              </a:rPr>
              <a:t> </a:t>
            </a:r>
            <a:r>
              <a:rPr kumimoji="1" lang="ja-JP" altLang="en-US" sz="1600" b="1" dirty="0">
                <a:solidFill>
                  <a:schemeClr val="tx1"/>
                </a:solidFill>
              </a:rPr>
              <a:t>を開く</a:t>
            </a:r>
          </a:p>
        </p:txBody>
      </p:sp>
    </p:spTree>
    <p:extLst>
      <p:ext uri="{BB962C8B-B14F-4D97-AF65-F5344CB8AC3E}">
        <p14:creationId xmlns:p14="http://schemas.microsoft.com/office/powerpoint/2010/main" val="8466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A4FCC-D076-A9F0-8A94-D2A68A9D5767}"/>
              </a:ext>
            </a:extLst>
          </p:cNvPr>
          <p:cNvSpPr>
            <a:spLocks noGrp="1"/>
          </p:cNvSpPr>
          <p:nvPr>
            <p:ph type="title"/>
          </p:nvPr>
        </p:nvSpPr>
        <p:spPr/>
        <p:txBody>
          <a:bodyPr/>
          <a:lstStyle/>
          <a:p>
            <a:r>
              <a:rPr lang="ja-JP" altLang="en-US" cap="none" dirty="0"/>
              <a:t>簡単なサンプルを </a:t>
            </a:r>
            <a:r>
              <a:rPr lang="en-US" altLang="ja-JP" cap="none" dirty="0" err="1"/>
              <a:t>VSCode</a:t>
            </a:r>
            <a:r>
              <a:rPr lang="en-US" altLang="ja-JP" cap="none" dirty="0"/>
              <a:t> </a:t>
            </a:r>
            <a:r>
              <a:rPr lang="ja-JP" altLang="en-US" cap="none" dirty="0"/>
              <a:t>で編集し</a:t>
            </a:r>
            <a:br>
              <a:rPr lang="en-US" altLang="ja-JP" cap="none" dirty="0"/>
            </a:br>
            <a:r>
              <a:rPr lang="en-US" altLang="ja-JP" cap="none" dirty="0"/>
              <a:t>	XAMPP </a:t>
            </a:r>
            <a:r>
              <a:rPr lang="ja-JP" altLang="en-US" cap="none" dirty="0"/>
              <a:t>で確認</a:t>
            </a:r>
            <a:r>
              <a:rPr lang="en-US" altLang="ja-JP" cap="none" dirty="0"/>
              <a:t>-1</a:t>
            </a:r>
            <a:endParaRPr kumimoji="1" lang="ja-JP" altLang="en-US" cap="none" dirty="0"/>
          </a:p>
        </p:txBody>
      </p:sp>
      <p:sp>
        <p:nvSpPr>
          <p:cNvPr id="3" name="コンテンツ プレースホルダー 2">
            <a:extLst>
              <a:ext uri="{FF2B5EF4-FFF2-40B4-BE49-F238E27FC236}">
                <a16:creationId xmlns:a16="http://schemas.microsoft.com/office/drawing/2014/main" id="{851556E8-7FEB-1A0A-56CD-5DE2F31FFA09}"/>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61B08D5F-6A3C-2D79-51B6-A9D4685CA370}"/>
              </a:ext>
            </a:extLst>
          </p:cNvPr>
          <p:cNvPicPr>
            <a:picLocks noChangeAspect="1"/>
          </p:cNvPicPr>
          <p:nvPr/>
        </p:nvPicPr>
        <p:blipFill>
          <a:blip r:embed="rId2"/>
          <a:stretch>
            <a:fillRect/>
          </a:stretch>
        </p:blipFill>
        <p:spPr>
          <a:xfrm>
            <a:off x="942618" y="2085074"/>
            <a:ext cx="6757891" cy="3959439"/>
          </a:xfrm>
          <a:prstGeom prst="rect">
            <a:avLst/>
          </a:prstGeom>
        </p:spPr>
      </p:pic>
      <p:pic>
        <p:nvPicPr>
          <p:cNvPr id="7" name="図 6">
            <a:extLst>
              <a:ext uri="{FF2B5EF4-FFF2-40B4-BE49-F238E27FC236}">
                <a16:creationId xmlns:a16="http://schemas.microsoft.com/office/drawing/2014/main" id="{3DCD2E54-29CB-A55E-78C1-E6CB3D8BC211}"/>
              </a:ext>
            </a:extLst>
          </p:cNvPr>
          <p:cNvPicPr>
            <a:picLocks noChangeAspect="1"/>
          </p:cNvPicPr>
          <p:nvPr/>
        </p:nvPicPr>
        <p:blipFill>
          <a:blip r:embed="rId3"/>
          <a:stretch>
            <a:fillRect/>
          </a:stretch>
        </p:blipFill>
        <p:spPr>
          <a:xfrm>
            <a:off x="3031850" y="3741039"/>
            <a:ext cx="5943260" cy="3000764"/>
          </a:xfrm>
          <a:prstGeom prst="rect">
            <a:avLst/>
          </a:prstGeom>
        </p:spPr>
      </p:pic>
      <p:sp>
        <p:nvSpPr>
          <p:cNvPr id="8" name="楕円 7">
            <a:extLst>
              <a:ext uri="{FF2B5EF4-FFF2-40B4-BE49-F238E27FC236}">
                <a16:creationId xmlns:a16="http://schemas.microsoft.com/office/drawing/2014/main" id="{CDA1D334-3592-A85F-53A9-44F82B184B03}"/>
              </a:ext>
            </a:extLst>
          </p:cNvPr>
          <p:cNvSpPr/>
          <p:nvPr/>
        </p:nvSpPr>
        <p:spPr>
          <a:xfrm>
            <a:off x="1103492" y="2051127"/>
            <a:ext cx="821562"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3CE629CF-C4DB-9980-385F-1E152E49507C}"/>
              </a:ext>
            </a:extLst>
          </p:cNvPr>
          <p:cNvSpPr/>
          <p:nvPr/>
        </p:nvSpPr>
        <p:spPr>
          <a:xfrm>
            <a:off x="1347239" y="3088296"/>
            <a:ext cx="821562"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02F85E5E-DB59-F4DE-D715-71CFB9935611}"/>
              </a:ext>
            </a:extLst>
          </p:cNvPr>
          <p:cNvSpPr/>
          <p:nvPr/>
        </p:nvSpPr>
        <p:spPr>
          <a:xfrm>
            <a:off x="3910782" y="3991467"/>
            <a:ext cx="2441892"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57E6F18-A953-036C-AA9E-BF1278732EAA}"/>
              </a:ext>
            </a:extLst>
          </p:cNvPr>
          <p:cNvSpPr/>
          <p:nvPr/>
        </p:nvSpPr>
        <p:spPr>
          <a:xfrm>
            <a:off x="7361424" y="6388157"/>
            <a:ext cx="821562"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9A26AE93-8962-7B09-5265-627AB47EEFA8}"/>
              </a:ext>
            </a:extLst>
          </p:cNvPr>
          <p:cNvCxnSpPr>
            <a:cxnSpLocks/>
            <a:endCxn id="9" idx="0"/>
          </p:cNvCxnSpPr>
          <p:nvPr/>
        </p:nvCxnSpPr>
        <p:spPr>
          <a:xfrm>
            <a:off x="1572900" y="2353672"/>
            <a:ext cx="185120" cy="7346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918112B-C613-5240-703A-DF95A7CDE209}"/>
              </a:ext>
            </a:extLst>
          </p:cNvPr>
          <p:cNvCxnSpPr>
            <a:cxnSpLocks/>
          </p:cNvCxnSpPr>
          <p:nvPr/>
        </p:nvCxnSpPr>
        <p:spPr>
          <a:xfrm>
            <a:off x="2032480" y="3331883"/>
            <a:ext cx="1990880" cy="7293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486B485-7676-75C6-15B5-963F5781F03A}"/>
              </a:ext>
            </a:extLst>
          </p:cNvPr>
          <p:cNvCxnSpPr>
            <a:cxnSpLocks/>
            <a:endCxn id="11" idx="1"/>
          </p:cNvCxnSpPr>
          <p:nvPr/>
        </p:nvCxnSpPr>
        <p:spPr>
          <a:xfrm>
            <a:off x="5661927" y="4280574"/>
            <a:ext cx="1819812" cy="21518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吹き出し: 角を丸めた四角形 17">
            <a:extLst>
              <a:ext uri="{FF2B5EF4-FFF2-40B4-BE49-F238E27FC236}">
                <a16:creationId xmlns:a16="http://schemas.microsoft.com/office/drawing/2014/main" id="{AF1C8F49-402D-4586-C65A-1602C188377F}"/>
              </a:ext>
            </a:extLst>
          </p:cNvPr>
          <p:cNvSpPr/>
          <p:nvPr/>
        </p:nvSpPr>
        <p:spPr>
          <a:xfrm>
            <a:off x="3223228" y="2241195"/>
            <a:ext cx="4138196" cy="903527"/>
          </a:xfrm>
          <a:prstGeom prst="wedgeRoundRectCallout">
            <a:avLst>
              <a:gd name="adj1" fmla="val -37355"/>
              <a:gd name="adj2" fmla="val 1028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chemeClr val="tx1"/>
                </a:solidFill>
              </a:rPr>
              <a:t>ダウンロードし解凍したサンプルを</a:t>
            </a:r>
            <a:br>
              <a:rPr kumimoji="1" lang="en-US" altLang="ja-JP" sz="1600" b="1" dirty="0">
                <a:solidFill>
                  <a:schemeClr val="tx1"/>
                </a:solidFill>
              </a:rPr>
            </a:br>
            <a:r>
              <a:rPr kumimoji="1" lang="en-US" altLang="ja-JP" sz="1600" b="1" dirty="0" err="1">
                <a:solidFill>
                  <a:srgbClr val="0070C0"/>
                </a:solidFill>
              </a:rPr>
              <a:t>VSCode</a:t>
            </a:r>
            <a:r>
              <a:rPr kumimoji="1" lang="en-US" altLang="ja-JP" sz="1600" b="1" dirty="0">
                <a:solidFill>
                  <a:schemeClr val="tx1"/>
                </a:solidFill>
              </a:rPr>
              <a:t> </a:t>
            </a:r>
            <a:r>
              <a:rPr kumimoji="1" lang="ja-JP" altLang="en-US" sz="1600" b="1" dirty="0">
                <a:solidFill>
                  <a:schemeClr val="tx1"/>
                </a:solidFill>
              </a:rPr>
              <a:t>で開く</a:t>
            </a:r>
            <a:endParaRPr kumimoji="1" lang="en-US" altLang="ja-JP" sz="1600" b="1" dirty="0">
              <a:solidFill>
                <a:schemeClr val="tx1"/>
              </a:solidFill>
            </a:endParaRPr>
          </a:p>
          <a:p>
            <a:pPr algn="ctr"/>
            <a:r>
              <a:rPr kumimoji="1" lang="en-US" altLang="ja-JP" sz="1600" b="1" dirty="0">
                <a:solidFill>
                  <a:schemeClr val="tx1"/>
                </a:solidFill>
              </a:rPr>
              <a:t>C:\xampp\htdocs\</a:t>
            </a:r>
            <a:r>
              <a:rPr kumimoji="1" lang="en-US" altLang="ja-JP" sz="1600" b="1" dirty="0">
                <a:solidFill>
                  <a:srgbClr val="FF0000"/>
                </a:solidFill>
              </a:rPr>
              <a:t>recp\sample0.html</a:t>
            </a:r>
          </a:p>
        </p:txBody>
      </p:sp>
    </p:spTree>
    <p:extLst>
      <p:ext uri="{BB962C8B-B14F-4D97-AF65-F5344CB8AC3E}">
        <p14:creationId xmlns:p14="http://schemas.microsoft.com/office/powerpoint/2010/main" val="2993041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52052C-48FA-5E1B-A0B4-A949E02640AE}"/>
              </a:ext>
            </a:extLst>
          </p:cNvPr>
          <p:cNvSpPr>
            <a:spLocks noGrp="1"/>
          </p:cNvSpPr>
          <p:nvPr>
            <p:ph type="title"/>
          </p:nvPr>
        </p:nvSpPr>
        <p:spPr/>
        <p:txBody>
          <a:bodyPr/>
          <a:lstStyle/>
          <a:p>
            <a:r>
              <a:rPr lang="ja-JP" altLang="en-US" cap="none" dirty="0"/>
              <a:t>簡単なサンプルを </a:t>
            </a:r>
            <a:r>
              <a:rPr lang="en-US" altLang="ja-JP" cap="none" dirty="0" err="1"/>
              <a:t>VSCode</a:t>
            </a:r>
            <a:r>
              <a:rPr lang="en-US" altLang="ja-JP" cap="none" dirty="0"/>
              <a:t> </a:t>
            </a:r>
            <a:r>
              <a:rPr lang="ja-JP" altLang="en-US" cap="none" dirty="0"/>
              <a:t>で編集し</a:t>
            </a:r>
            <a:br>
              <a:rPr lang="en-US" altLang="ja-JP" cap="none" dirty="0"/>
            </a:br>
            <a:r>
              <a:rPr lang="en-US" altLang="ja-JP" cap="none" dirty="0"/>
              <a:t>	XAMPP </a:t>
            </a:r>
            <a:r>
              <a:rPr lang="ja-JP" altLang="en-US" cap="none" dirty="0"/>
              <a:t>で確認</a:t>
            </a:r>
            <a:r>
              <a:rPr lang="en-US" altLang="ja-JP" cap="none" dirty="0"/>
              <a:t>-2</a:t>
            </a:r>
            <a:endParaRPr kumimoji="1" lang="ja-JP" altLang="en-US" dirty="0"/>
          </a:p>
        </p:txBody>
      </p:sp>
      <p:sp>
        <p:nvSpPr>
          <p:cNvPr id="3" name="コンテンツ プレースホルダー 2">
            <a:extLst>
              <a:ext uri="{FF2B5EF4-FFF2-40B4-BE49-F238E27FC236}">
                <a16:creationId xmlns:a16="http://schemas.microsoft.com/office/drawing/2014/main" id="{A10836EE-6CC8-0B87-6E66-373ABBBD2F97}"/>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61808624-39B5-6105-1D7A-3550D5A126DD}"/>
              </a:ext>
            </a:extLst>
          </p:cNvPr>
          <p:cNvPicPr>
            <a:picLocks noChangeAspect="1"/>
          </p:cNvPicPr>
          <p:nvPr/>
        </p:nvPicPr>
        <p:blipFill>
          <a:blip r:embed="rId2"/>
          <a:stretch>
            <a:fillRect/>
          </a:stretch>
        </p:blipFill>
        <p:spPr>
          <a:xfrm>
            <a:off x="308009" y="1929105"/>
            <a:ext cx="7387755" cy="4328475"/>
          </a:xfrm>
          <a:prstGeom prst="rect">
            <a:avLst/>
          </a:prstGeom>
        </p:spPr>
      </p:pic>
      <p:pic>
        <p:nvPicPr>
          <p:cNvPr id="7" name="図 6">
            <a:extLst>
              <a:ext uri="{FF2B5EF4-FFF2-40B4-BE49-F238E27FC236}">
                <a16:creationId xmlns:a16="http://schemas.microsoft.com/office/drawing/2014/main" id="{29B29B22-B694-6644-6A41-155519B7340F}"/>
              </a:ext>
            </a:extLst>
          </p:cNvPr>
          <p:cNvPicPr>
            <a:picLocks noChangeAspect="1"/>
          </p:cNvPicPr>
          <p:nvPr/>
        </p:nvPicPr>
        <p:blipFill>
          <a:blip r:embed="rId3"/>
          <a:stretch>
            <a:fillRect/>
          </a:stretch>
        </p:blipFill>
        <p:spPr>
          <a:xfrm>
            <a:off x="3411430" y="3019990"/>
            <a:ext cx="4303163" cy="3033490"/>
          </a:xfrm>
          <a:prstGeom prst="rect">
            <a:avLst/>
          </a:prstGeom>
        </p:spPr>
      </p:pic>
      <p:pic>
        <p:nvPicPr>
          <p:cNvPr id="9" name="図 8">
            <a:extLst>
              <a:ext uri="{FF2B5EF4-FFF2-40B4-BE49-F238E27FC236}">
                <a16:creationId xmlns:a16="http://schemas.microsoft.com/office/drawing/2014/main" id="{29CA0A46-DD49-DEA9-1BFC-20FADB6E3F9C}"/>
              </a:ext>
            </a:extLst>
          </p:cNvPr>
          <p:cNvPicPr>
            <a:picLocks noChangeAspect="1"/>
          </p:cNvPicPr>
          <p:nvPr/>
        </p:nvPicPr>
        <p:blipFill>
          <a:blip r:embed="rId4"/>
          <a:stretch>
            <a:fillRect/>
          </a:stretch>
        </p:blipFill>
        <p:spPr>
          <a:xfrm>
            <a:off x="4528428" y="4635238"/>
            <a:ext cx="4307563" cy="2954150"/>
          </a:xfrm>
          <a:prstGeom prst="rect">
            <a:avLst/>
          </a:prstGeom>
        </p:spPr>
      </p:pic>
      <p:sp>
        <p:nvSpPr>
          <p:cNvPr id="10" name="吹き出し: 角を丸めた四角形 9">
            <a:extLst>
              <a:ext uri="{FF2B5EF4-FFF2-40B4-BE49-F238E27FC236}">
                <a16:creationId xmlns:a16="http://schemas.microsoft.com/office/drawing/2014/main" id="{539ADEFE-6522-07F4-AC57-A4D019F9F662}"/>
              </a:ext>
            </a:extLst>
          </p:cNvPr>
          <p:cNvSpPr/>
          <p:nvPr/>
        </p:nvSpPr>
        <p:spPr>
          <a:xfrm>
            <a:off x="4272709" y="1830048"/>
            <a:ext cx="3833634" cy="903527"/>
          </a:xfrm>
          <a:prstGeom prst="wedgeRoundRectCallout">
            <a:avLst>
              <a:gd name="adj1" fmla="val -37355"/>
              <a:gd name="adj2" fmla="val 1028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chemeClr val="tx1"/>
                </a:solidFill>
              </a:rPr>
              <a:t>ブラウザで下記</a:t>
            </a:r>
            <a:r>
              <a:rPr kumimoji="1" lang="en-US" altLang="ja-JP" sz="1600" b="1" dirty="0">
                <a:solidFill>
                  <a:schemeClr val="tx1"/>
                </a:solidFill>
              </a:rPr>
              <a:t>URL</a:t>
            </a:r>
            <a:r>
              <a:rPr kumimoji="1" lang="ja-JP" altLang="en-US" sz="1600" b="1" dirty="0">
                <a:solidFill>
                  <a:schemeClr val="tx1"/>
                </a:solidFill>
              </a:rPr>
              <a:t>を開く</a:t>
            </a:r>
            <a:endParaRPr kumimoji="1" lang="en-US" altLang="ja-JP" sz="1600" b="1" dirty="0">
              <a:solidFill>
                <a:schemeClr val="tx1"/>
              </a:solidFill>
            </a:endParaRPr>
          </a:p>
          <a:p>
            <a:pPr algn="ctr"/>
            <a:r>
              <a:rPr kumimoji="1" lang="en-US" altLang="ja-JP" sz="1600" b="1" dirty="0">
                <a:solidFill>
                  <a:srgbClr val="0070C0"/>
                </a:solidFill>
              </a:rPr>
              <a:t>http://localhost/</a:t>
            </a:r>
            <a:r>
              <a:rPr kumimoji="1" lang="en-US" altLang="ja-JP" sz="1600" b="1" dirty="0">
                <a:solidFill>
                  <a:srgbClr val="FF0000"/>
                </a:solidFill>
              </a:rPr>
              <a:t>recp/sample0.html</a:t>
            </a:r>
          </a:p>
        </p:txBody>
      </p:sp>
      <p:sp>
        <p:nvSpPr>
          <p:cNvPr id="11" name="吹き出し: 角を丸めた四角形 10">
            <a:extLst>
              <a:ext uri="{FF2B5EF4-FFF2-40B4-BE49-F238E27FC236}">
                <a16:creationId xmlns:a16="http://schemas.microsoft.com/office/drawing/2014/main" id="{77158FFE-1C73-D84D-F9A8-8521CE931676}"/>
              </a:ext>
            </a:extLst>
          </p:cNvPr>
          <p:cNvSpPr/>
          <p:nvPr/>
        </p:nvSpPr>
        <p:spPr>
          <a:xfrm>
            <a:off x="6316533" y="3548785"/>
            <a:ext cx="2695458" cy="695426"/>
          </a:xfrm>
          <a:prstGeom prst="wedgeRoundRectCallout">
            <a:avLst>
              <a:gd name="adj1" fmla="val -38922"/>
              <a:gd name="adj2" fmla="val 968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chemeClr val="tx1"/>
                </a:solidFill>
              </a:rPr>
              <a:t>マウス</a:t>
            </a:r>
            <a:r>
              <a:rPr kumimoji="1" lang="ja-JP" altLang="en-US" b="1" dirty="0">
                <a:solidFill>
                  <a:srgbClr val="FF0000"/>
                </a:solidFill>
              </a:rPr>
              <a:t>右ボタン</a:t>
            </a:r>
            <a:r>
              <a:rPr kumimoji="1" lang="ja-JP" altLang="en-US" b="1" dirty="0">
                <a:solidFill>
                  <a:schemeClr val="tx1"/>
                </a:solidFill>
              </a:rPr>
              <a:t>で</a:t>
            </a:r>
            <a:br>
              <a:rPr kumimoji="1" lang="en-US" altLang="ja-JP" b="1" dirty="0">
                <a:solidFill>
                  <a:schemeClr val="tx1"/>
                </a:solidFill>
              </a:rPr>
            </a:br>
            <a:r>
              <a:rPr kumimoji="1" lang="ja-JP" altLang="en-US" b="1" dirty="0">
                <a:solidFill>
                  <a:srgbClr val="FF0000"/>
                </a:solidFill>
              </a:rPr>
              <a:t>ページのソースを表示</a:t>
            </a:r>
            <a:endParaRPr kumimoji="1" lang="ja-JP" altLang="en-US" b="1" dirty="0">
              <a:solidFill>
                <a:schemeClr val="tx1"/>
              </a:solidFill>
            </a:endParaRPr>
          </a:p>
        </p:txBody>
      </p:sp>
      <p:sp>
        <p:nvSpPr>
          <p:cNvPr id="12" name="矢印: 右 11">
            <a:extLst>
              <a:ext uri="{FF2B5EF4-FFF2-40B4-BE49-F238E27FC236}">
                <a16:creationId xmlns:a16="http://schemas.microsoft.com/office/drawing/2014/main" id="{EC6B0A5F-6EF7-9CFA-A19A-9C4B30C42825}"/>
              </a:ext>
            </a:extLst>
          </p:cNvPr>
          <p:cNvSpPr/>
          <p:nvPr/>
        </p:nvSpPr>
        <p:spPr>
          <a:xfrm rot="1276864">
            <a:off x="2570349" y="4577830"/>
            <a:ext cx="743796" cy="55746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90201DAD-57BB-6B4F-6481-475551656B24}"/>
              </a:ext>
            </a:extLst>
          </p:cNvPr>
          <p:cNvSpPr/>
          <p:nvPr/>
        </p:nvSpPr>
        <p:spPr>
          <a:xfrm rot="1276864">
            <a:off x="3653596" y="5315806"/>
            <a:ext cx="743796" cy="55746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968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0109D-193C-D8E3-6E50-3F007AA3C5D1}"/>
              </a:ext>
            </a:extLst>
          </p:cNvPr>
          <p:cNvSpPr>
            <a:spLocks noGrp="1"/>
          </p:cNvSpPr>
          <p:nvPr>
            <p:ph type="title"/>
          </p:nvPr>
        </p:nvSpPr>
        <p:spPr/>
        <p:txBody>
          <a:bodyPr>
            <a:normAutofit fontScale="90000"/>
          </a:bodyPr>
          <a:lstStyle/>
          <a:p>
            <a:r>
              <a:rPr kumimoji="1" lang="ja-JP" altLang="en-US" cap="none" dirty="0"/>
              <a:t>フォルダを開くで、</a:t>
            </a:r>
            <a:br>
              <a:rPr kumimoji="1" lang="en-US" altLang="ja-JP" cap="none" dirty="0"/>
            </a:br>
            <a:r>
              <a:rPr kumimoji="1" lang="en-US" altLang="ja-JP" cap="none" dirty="0" err="1"/>
              <a:t>VSCode</a:t>
            </a:r>
            <a:r>
              <a:rPr kumimoji="1" lang="ja-JP" altLang="en-US" cap="none" dirty="0"/>
              <a:t>のエクスプローラ画面を表示</a:t>
            </a:r>
          </a:p>
        </p:txBody>
      </p:sp>
      <p:pic>
        <p:nvPicPr>
          <p:cNvPr id="7" name="図 6">
            <a:extLst>
              <a:ext uri="{FF2B5EF4-FFF2-40B4-BE49-F238E27FC236}">
                <a16:creationId xmlns:a16="http://schemas.microsoft.com/office/drawing/2014/main" id="{F79F7876-C7E7-37E4-0CB5-B3D9D759AB3E}"/>
              </a:ext>
            </a:extLst>
          </p:cNvPr>
          <p:cNvPicPr>
            <a:picLocks noChangeAspect="1"/>
          </p:cNvPicPr>
          <p:nvPr/>
        </p:nvPicPr>
        <p:blipFill rotWithShape="1">
          <a:blip r:embed="rId2"/>
          <a:srcRect r="57932"/>
          <a:stretch/>
        </p:blipFill>
        <p:spPr>
          <a:xfrm>
            <a:off x="286437" y="2015733"/>
            <a:ext cx="2732185" cy="3805203"/>
          </a:xfrm>
          <a:prstGeom prst="rect">
            <a:avLst/>
          </a:prstGeom>
        </p:spPr>
      </p:pic>
      <p:pic>
        <p:nvPicPr>
          <p:cNvPr id="5" name="図 4">
            <a:extLst>
              <a:ext uri="{FF2B5EF4-FFF2-40B4-BE49-F238E27FC236}">
                <a16:creationId xmlns:a16="http://schemas.microsoft.com/office/drawing/2014/main" id="{4771C084-3175-E680-8628-DD949130939B}"/>
              </a:ext>
            </a:extLst>
          </p:cNvPr>
          <p:cNvPicPr>
            <a:picLocks noChangeAspect="1"/>
          </p:cNvPicPr>
          <p:nvPr/>
        </p:nvPicPr>
        <p:blipFill>
          <a:blip r:embed="rId3"/>
          <a:stretch>
            <a:fillRect/>
          </a:stretch>
        </p:blipFill>
        <p:spPr>
          <a:xfrm>
            <a:off x="2500829" y="2864385"/>
            <a:ext cx="6494644" cy="3805203"/>
          </a:xfrm>
          <a:prstGeom prst="rect">
            <a:avLst/>
          </a:prstGeom>
        </p:spPr>
      </p:pic>
      <p:sp>
        <p:nvSpPr>
          <p:cNvPr id="8" name="楕円 7">
            <a:extLst>
              <a:ext uri="{FF2B5EF4-FFF2-40B4-BE49-F238E27FC236}">
                <a16:creationId xmlns:a16="http://schemas.microsoft.com/office/drawing/2014/main" id="{36AAB692-8369-D860-A8A3-3B6DF1E7139A}"/>
              </a:ext>
            </a:extLst>
          </p:cNvPr>
          <p:cNvSpPr/>
          <p:nvPr/>
        </p:nvSpPr>
        <p:spPr>
          <a:xfrm>
            <a:off x="454183" y="1982329"/>
            <a:ext cx="821562"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2F87B4-F881-AF6B-1DAE-D03C04846624}"/>
              </a:ext>
            </a:extLst>
          </p:cNvPr>
          <p:cNvSpPr/>
          <p:nvPr/>
        </p:nvSpPr>
        <p:spPr>
          <a:xfrm>
            <a:off x="572071" y="3171630"/>
            <a:ext cx="1146560"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E4950DF5-9687-FCFE-2B61-5BAC3AFA060D}"/>
              </a:ext>
            </a:extLst>
          </p:cNvPr>
          <p:cNvCxnSpPr>
            <a:cxnSpLocks/>
          </p:cNvCxnSpPr>
          <p:nvPr/>
        </p:nvCxnSpPr>
        <p:spPr>
          <a:xfrm>
            <a:off x="960231" y="2284874"/>
            <a:ext cx="185120" cy="8867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B1543BA-21C0-EDAF-FF89-D13CB60E991B}"/>
              </a:ext>
            </a:extLst>
          </p:cNvPr>
          <p:cNvCxnSpPr>
            <a:cxnSpLocks/>
          </p:cNvCxnSpPr>
          <p:nvPr/>
        </p:nvCxnSpPr>
        <p:spPr>
          <a:xfrm>
            <a:off x="1559969" y="3429418"/>
            <a:ext cx="1315716" cy="5843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99AAFDCA-E06C-4DAD-F242-8691E6AF0986}"/>
              </a:ext>
            </a:extLst>
          </p:cNvPr>
          <p:cNvSpPr/>
          <p:nvPr/>
        </p:nvSpPr>
        <p:spPr>
          <a:xfrm>
            <a:off x="2925543" y="3888047"/>
            <a:ext cx="721846" cy="2604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角を丸めた四角形 15">
            <a:extLst>
              <a:ext uri="{FF2B5EF4-FFF2-40B4-BE49-F238E27FC236}">
                <a16:creationId xmlns:a16="http://schemas.microsoft.com/office/drawing/2014/main" id="{45CFE94F-949E-61A6-7801-BB91BCDAB234}"/>
              </a:ext>
            </a:extLst>
          </p:cNvPr>
          <p:cNvSpPr/>
          <p:nvPr/>
        </p:nvSpPr>
        <p:spPr>
          <a:xfrm>
            <a:off x="3513691" y="2133601"/>
            <a:ext cx="2430941" cy="1002654"/>
          </a:xfrm>
          <a:prstGeom prst="wedgeRoundRectCallout">
            <a:avLst>
              <a:gd name="adj1" fmla="val -48425"/>
              <a:gd name="adj2" fmla="val 12377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b="1" dirty="0">
                <a:solidFill>
                  <a:schemeClr val="tx1"/>
                </a:solidFill>
              </a:rPr>
              <a:t>フォルダ名の横の</a:t>
            </a:r>
            <a:br>
              <a:rPr kumimoji="1" lang="en-US" altLang="ja-JP" b="1" dirty="0">
                <a:solidFill>
                  <a:schemeClr val="tx1"/>
                </a:solidFill>
              </a:rPr>
            </a:br>
            <a:r>
              <a:rPr kumimoji="1" lang="ja-JP" altLang="en-US" b="1" dirty="0">
                <a:solidFill>
                  <a:srgbClr val="FF0000"/>
                </a:solidFill>
                <a:latin typeface="HG創英角ｺﾞｼｯｸUB" panose="020B0909000000000000" pitchFamily="49" charset="-128"/>
                <a:ea typeface="HG創英角ｺﾞｼｯｸUB" panose="020B0909000000000000" pitchFamily="49" charset="-128"/>
              </a:rPr>
              <a:t>＞</a:t>
            </a:r>
            <a:r>
              <a:rPr kumimoji="1" lang="ja-JP" altLang="en-US" b="1" dirty="0">
                <a:solidFill>
                  <a:srgbClr val="FF0000"/>
                </a:solidFill>
                <a:latin typeface="+mn-ea"/>
              </a:rPr>
              <a:t> </a:t>
            </a:r>
            <a:r>
              <a:rPr kumimoji="1" lang="ja-JP" altLang="en-US" b="1" dirty="0">
                <a:solidFill>
                  <a:schemeClr val="tx1"/>
                </a:solidFill>
              </a:rPr>
              <a:t>をクリックして</a:t>
            </a:r>
            <a:br>
              <a:rPr kumimoji="1" lang="en-US" altLang="ja-JP" b="1" dirty="0">
                <a:solidFill>
                  <a:schemeClr val="tx1"/>
                </a:solidFill>
              </a:rPr>
            </a:br>
            <a:r>
              <a:rPr kumimoji="1" lang="ja-JP" altLang="en-US" b="1" dirty="0">
                <a:solidFill>
                  <a:srgbClr val="FF0000"/>
                </a:solidFill>
              </a:rPr>
              <a:t>∨</a:t>
            </a:r>
            <a:r>
              <a:rPr kumimoji="1" lang="ja-JP" altLang="en-US" b="1" dirty="0">
                <a:solidFill>
                  <a:schemeClr val="tx1"/>
                </a:solidFill>
              </a:rPr>
              <a:t> にすれば一覧表示</a:t>
            </a:r>
          </a:p>
        </p:txBody>
      </p:sp>
      <p:sp>
        <p:nvSpPr>
          <p:cNvPr id="17" name="楕円 16">
            <a:extLst>
              <a:ext uri="{FF2B5EF4-FFF2-40B4-BE49-F238E27FC236}">
                <a16:creationId xmlns:a16="http://schemas.microsoft.com/office/drawing/2014/main" id="{D74B9370-1245-B554-2ED7-800A2E30E03F}"/>
              </a:ext>
            </a:extLst>
          </p:cNvPr>
          <p:cNvSpPr/>
          <p:nvPr/>
        </p:nvSpPr>
        <p:spPr>
          <a:xfrm>
            <a:off x="3080120" y="4619888"/>
            <a:ext cx="879362" cy="2604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38B31CC3-1707-FAAE-51A6-CCD9A6A987B5}"/>
              </a:ext>
            </a:extLst>
          </p:cNvPr>
          <p:cNvCxnSpPr>
            <a:cxnSpLocks/>
          </p:cNvCxnSpPr>
          <p:nvPr/>
        </p:nvCxnSpPr>
        <p:spPr>
          <a:xfrm>
            <a:off x="3368199" y="4146885"/>
            <a:ext cx="75137" cy="4730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96DC995-7F9D-FC4A-F71B-59D2E4394E01}"/>
              </a:ext>
            </a:extLst>
          </p:cNvPr>
          <p:cNvCxnSpPr>
            <a:cxnSpLocks/>
          </p:cNvCxnSpPr>
          <p:nvPr/>
        </p:nvCxnSpPr>
        <p:spPr>
          <a:xfrm flipV="1">
            <a:off x="3959482" y="4302398"/>
            <a:ext cx="1401790" cy="3979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9080F645-D255-B544-D556-6FF0FE28350D}"/>
              </a:ext>
            </a:extLst>
          </p:cNvPr>
          <p:cNvSpPr/>
          <p:nvPr/>
        </p:nvSpPr>
        <p:spPr>
          <a:xfrm>
            <a:off x="5361272" y="3254123"/>
            <a:ext cx="2732185" cy="2374201"/>
          </a:xfrm>
          <a:prstGeom prst="roundRect">
            <a:avLst>
              <a:gd name="adj" fmla="val 9542"/>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吹き出し: 角を丸めた四角形 22">
            <a:extLst>
              <a:ext uri="{FF2B5EF4-FFF2-40B4-BE49-F238E27FC236}">
                <a16:creationId xmlns:a16="http://schemas.microsoft.com/office/drawing/2014/main" id="{3132DB81-5777-952E-125A-772C59C4B633}"/>
              </a:ext>
            </a:extLst>
          </p:cNvPr>
          <p:cNvSpPr/>
          <p:nvPr/>
        </p:nvSpPr>
        <p:spPr>
          <a:xfrm>
            <a:off x="4239981" y="5770296"/>
            <a:ext cx="4398746" cy="1002654"/>
          </a:xfrm>
          <a:prstGeom prst="wedgeRoundRectCallout">
            <a:avLst>
              <a:gd name="adj1" fmla="val -44048"/>
              <a:gd name="adj2" fmla="val -826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b="1" dirty="0">
                <a:solidFill>
                  <a:schemeClr val="tx1"/>
                </a:solidFill>
              </a:rPr>
              <a:t>以後の説明で</a:t>
            </a:r>
            <a:r>
              <a:rPr kumimoji="1" lang="en-US" altLang="ja-JP" b="1" dirty="0">
                <a:solidFill>
                  <a:srgbClr val="0070C0"/>
                </a:solidFill>
              </a:rPr>
              <a:t>”sample1.html </a:t>
            </a:r>
            <a:r>
              <a:rPr kumimoji="1" lang="ja-JP" altLang="en-US" b="1" dirty="0">
                <a:solidFill>
                  <a:srgbClr val="0070C0"/>
                </a:solidFill>
              </a:rPr>
              <a:t>を開いて</a:t>
            </a:r>
            <a:r>
              <a:rPr kumimoji="1" lang="en-US" altLang="ja-JP" b="1" dirty="0">
                <a:solidFill>
                  <a:srgbClr val="0070C0"/>
                </a:solidFill>
              </a:rPr>
              <a:t>”</a:t>
            </a:r>
          </a:p>
          <a:p>
            <a:r>
              <a:rPr kumimoji="1" lang="ja-JP" altLang="en-US" b="1" dirty="0">
                <a:solidFill>
                  <a:schemeClr val="tx1"/>
                </a:solidFill>
              </a:rPr>
              <a:t>では </a:t>
            </a:r>
            <a:r>
              <a:rPr kumimoji="1" lang="en-US" altLang="ja-JP" b="1" dirty="0">
                <a:solidFill>
                  <a:srgbClr val="FF0000"/>
                </a:solidFill>
              </a:rPr>
              <a:t>C:\xampp\htdocs\recp </a:t>
            </a:r>
            <a:r>
              <a:rPr kumimoji="1" lang="ja-JP" altLang="en-US" b="1" dirty="0">
                <a:solidFill>
                  <a:schemeClr val="tx1"/>
                </a:solidFill>
              </a:rPr>
              <a:t>の中のファイルを指すこととします。</a:t>
            </a:r>
          </a:p>
        </p:txBody>
      </p:sp>
    </p:spTree>
    <p:extLst>
      <p:ext uri="{BB962C8B-B14F-4D97-AF65-F5344CB8AC3E}">
        <p14:creationId xmlns:p14="http://schemas.microsoft.com/office/powerpoint/2010/main" val="3735130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F0837-F8BE-45A0-A307-A1D33F213B31}"/>
              </a:ext>
            </a:extLst>
          </p:cNvPr>
          <p:cNvSpPr>
            <a:spLocks noGrp="1"/>
          </p:cNvSpPr>
          <p:nvPr>
            <p:ph type="title"/>
          </p:nvPr>
        </p:nvSpPr>
        <p:spPr>
          <a:xfrm>
            <a:off x="1443491" y="519764"/>
            <a:ext cx="6571343" cy="1333991"/>
          </a:xfrm>
        </p:spPr>
        <p:txBody>
          <a:bodyPr>
            <a:normAutofit/>
          </a:bodyPr>
          <a:lstStyle/>
          <a:p>
            <a:r>
              <a:rPr lang="ja-JP" altLang="en-US" sz="4000" dirty="0">
                <a:latin typeface="HGP創英角ﾎﾟｯﾌﾟ体" panose="040B0A00000000000000" pitchFamily="50" charset="-128"/>
                <a:ea typeface="HGP創英角ﾎﾟｯﾌﾟ体" panose="040B0A00000000000000" pitchFamily="50" charset="-128"/>
              </a:rPr>
              <a:t>飾り気のないページを</a:t>
            </a:r>
            <a:br>
              <a:rPr lang="en-US" altLang="ja-JP" sz="4000" dirty="0">
                <a:latin typeface="HGP創英角ﾎﾟｯﾌﾟ体" panose="040B0A00000000000000" pitchFamily="50" charset="-128"/>
                <a:ea typeface="HGP創英角ﾎﾟｯﾌﾟ体" panose="040B0A00000000000000" pitchFamily="50" charset="-128"/>
              </a:rPr>
            </a:br>
            <a:r>
              <a:rPr lang="en-US" altLang="ja-JP" sz="4000" dirty="0">
                <a:latin typeface="HGP創英角ﾎﾟｯﾌﾟ体" panose="040B0A00000000000000" pitchFamily="50" charset="-128"/>
                <a:ea typeface="HGP創英角ﾎﾟｯﾌﾟ体" panose="040B0A00000000000000" pitchFamily="50" charset="-128"/>
              </a:rPr>
              <a:t>	</a:t>
            </a:r>
            <a:r>
              <a:rPr lang="ja-JP" altLang="en-US" sz="4000" dirty="0">
                <a:latin typeface="HGP創英角ﾎﾟｯﾌﾟ体" panose="040B0A00000000000000" pitchFamily="50" charset="-128"/>
                <a:ea typeface="HGP創英角ﾎﾟｯﾌﾟ体" panose="040B0A00000000000000" pitchFamily="50" charset="-128"/>
              </a:rPr>
              <a:t>デコってみよう。</a:t>
            </a:r>
            <a:endParaRPr kumimoji="1" lang="ja-JP" altLang="en-US" sz="4000"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04F5B614-A196-408E-8E56-4685AF29B2FD}"/>
              </a:ext>
            </a:extLst>
          </p:cNvPr>
          <p:cNvSpPr>
            <a:spLocks noGrp="1"/>
          </p:cNvSpPr>
          <p:nvPr>
            <p:ph idx="1"/>
          </p:nvPr>
        </p:nvSpPr>
        <p:spPr/>
        <p:txBody>
          <a:bodyPr>
            <a:normAutofit/>
          </a:bodyPr>
          <a:lstStyle/>
          <a:p>
            <a:r>
              <a:rPr kumimoji="1" lang="ja-JP" altLang="en-US" sz="2800" b="1" dirty="0"/>
              <a:t>お買い物ページ</a:t>
            </a:r>
            <a:r>
              <a:rPr kumimoji="1" lang="ja-JP" altLang="en-US" sz="2800" dirty="0"/>
              <a:t>の基本から</a:t>
            </a:r>
            <a:endParaRPr kumimoji="1" lang="en-US" altLang="ja-JP" sz="2800" dirty="0"/>
          </a:p>
          <a:p>
            <a:r>
              <a:rPr lang="ja-JP" altLang="en-US" sz="2800" dirty="0"/>
              <a:t>基本的なタグ</a:t>
            </a:r>
            <a:endParaRPr lang="en-US" altLang="ja-JP" sz="2800" dirty="0"/>
          </a:p>
          <a:p>
            <a:r>
              <a:rPr kumimoji="1" lang="ja-JP" altLang="en-US" sz="2800" dirty="0"/>
              <a:t>スタイルシート</a:t>
            </a:r>
            <a:endParaRPr kumimoji="1" lang="en-US" altLang="ja-JP" sz="2800" dirty="0"/>
          </a:p>
          <a:p>
            <a:pPr marL="0" indent="0">
              <a:buNone/>
            </a:pPr>
            <a:endParaRPr kumimoji="1" lang="ja-JP" altLang="en-US" sz="2800" dirty="0"/>
          </a:p>
        </p:txBody>
      </p:sp>
      <p:pic>
        <p:nvPicPr>
          <p:cNvPr id="9218" name="Picture 2" descr="絵の具セットのイラスト（文房具）">
            <a:extLst>
              <a:ext uri="{FF2B5EF4-FFF2-40B4-BE49-F238E27FC236}">
                <a16:creationId xmlns:a16="http://schemas.microsoft.com/office/drawing/2014/main" id="{31657C45-C206-83CD-2054-020D40D59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37" y="2794686"/>
            <a:ext cx="381000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7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19F2A-6BF0-4D05-9172-1334EA153FEB}"/>
              </a:ext>
            </a:extLst>
          </p:cNvPr>
          <p:cNvSpPr>
            <a:spLocks noGrp="1"/>
          </p:cNvSpPr>
          <p:nvPr>
            <p:ph type="title"/>
          </p:nvPr>
        </p:nvSpPr>
        <p:spPr/>
        <p:txBody>
          <a:bodyPr>
            <a:normAutofit/>
          </a:bodyPr>
          <a:lstStyle/>
          <a:p>
            <a:r>
              <a:rPr kumimoji="1" lang="ja-JP" altLang="en-US" sz="4000" dirty="0">
                <a:latin typeface="HGP創英角ﾎﾟｯﾌﾟ体" panose="040B0A00000000000000" pitchFamily="50" charset="-128"/>
                <a:ea typeface="HGP創英角ﾎﾟｯﾌﾟ体" panose="040B0A00000000000000" pitchFamily="50" charset="-128"/>
              </a:rPr>
              <a:t>プログラミング応用の目標</a:t>
            </a:r>
          </a:p>
        </p:txBody>
      </p:sp>
      <p:sp>
        <p:nvSpPr>
          <p:cNvPr id="3" name="コンテンツ プレースホルダー 2">
            <a:extLst>
              <a:ext uri="{FF2B5EF4-FFF2-40B4-BE49-F238E27FC236}">
                <a16:creationId xmlns:a16="http://schemas.microsoft.com/office/drawing/2014/main" id="{19459BD4-3A46-4BE0-857C-18218BDE387F}"/>
              </a:ext>
            </a:extLst>
          </p:cNvPr>
          <p:cNvSpPr>
            <a:spLocks noGrp="1"/>
          </p:cNvSpPr>
          <p:nvPr>
            <p:ph idx="1"/>
          </p:nvPr>
        </p:nvSpPr>
        <p:spPr/>
        <p:txBody>
          <a:bodyPr>
            <a:normAutofit lnSpcReduction="10000"/>
          </a:bodyPr>
          <a:lstStyle/>
          <a:p>
            <a:pPr marL="0" indent="0">
              <a:buNone/>
            </a:pPr>
            <a:r>
              <a:rPr lang="ja-JP" altLang="en-US" sz="1800" b="0" i="0" dirty="0">
                <a:effectLst/>
                <a:latin typeface="+mn-ea"/>
              </a:rPr>
              <a:t>最近の</a:t>
            </a:r>
            <a:r>
              <a:rPr lang="en-US" altLang="ja-JP" sz="1800" b="0" i="0" dirty="0">
                <a:effectLst/>
                <a:latin typeface="+mn-ea"/>
              </a:rPr>
              <a:t>Web</a:t>
            </a:r>
            <a:r>
              <a:rPr lang="ja-JP" altLang="en-US" sz="1800" b="0" i="0" dirty="0">
                <a:effectLst/>
                <a:latin typeface="+mn-ea"/>
              </a:rPr>
              <a:t>では、様々な技術を組み合わせて</a:t>
            </a:r>
            <a:br>
              <a:rPr lang="en-US" altLang="ja-JP" sz="1800" b="0" i="0" dirty="0">
                <a:effectLst/>
                <a:latin typeface="+mn-ea"/>
              </a:rPr>
            </a:br>
            <a:r>
              <a:rPr lang="ja-JP" altLang="en-US" sz="1800" b="0" i="0" dirty="0">
                <a:effectLst/>
                <a:latin typeface="+mn-ea"/>
              </a:rPr>
              <a:t>サービスが連携して動いている</a:t>
            </a:r>
            <a:endParaRPr lang="en-US" altLang="ja-JP" sz="1800" dirty="0">
              <a:latin typeface="+mn-ea"/>
            </a:endParaRPr>
          </a:p>
          <a:p>
            <a:r>
              <a:rPr lang="ja-JP" altLang="en-US" sz="1800" b="1" i="0" dirty="0">
                <a:solidFill>
                  <a:srgbClr val="0070C0"/>
                </a:solidFill>
                <a:effectLst/>
                <a:latin typeface="+mn-ea"/>
              </a:rPr>
              <a:t>インターネットの仕組み</a:t>
            </a:r>
            <a:r>
              <a:rPr lang="ja-JP" altLang="en-US" sz="1800" b="0" i="0" dirty="0">
                <a:effectLst/>
                <a:latin typeface="+mn-ea"/>
              </a:rPr>
              <a:t>を理解</a:t>
            </a:r>
            <a:r>
              <a:rPr lang="en-US" altLang="ja-JP" sz="1800" b="0" i="0" dirty="0">
                <a:effectLst/>
                <a:latin typeface="+mn-ea"/>
              </a:rPr>
              <a:t>			</a:t>
            </a:r>
            <a:r>
              <a:rPr lang="en-US" altLang="ja-JP" sz="1800" b="1" i="0" dirty="0">
                <a:solidFill>
                  <a:srgbClr val="FF0000"/>
                </a:solidFill>
                <a:effectLst/>
                <a:latin typeface="+mn-ea"/>
              </a:rPr>
              <a:t>– 1</a:t>
            </a:r>
            <a:r>
              <a:rPr lang="ja-JP" altLang="en-US" sz="1800" b="1" i="0" dirty="0">
                <a:solidFill>
                  <a:srgbClr val="FF0000"/>
                </a:solidFill>
                <a:effectLst/>
                <a:latin typeface="+mn-ea"/>
              </a:rPr>
              <a:t>週目</a:t>
            </a:r>
            <a:endParaRPr lang="en-US" altLang="ja-JP" sz="1800" b="1" i="0" dirty="0">
              <a:solidFill>
                <a:srgbClr val="FF0000"/>
              </a:solidFill>
              <a:effectLst/>
              <a:latin typeface="+mn-ea"/>
            </a:endParaRPr>
          </a:p>
          <a:p>
            <a:r>
              <a:rPr lang="en-US" altLang="ja-JP" sz="1800" b="1" i="0" dirty="0">
                <a:solidFill>
                  <a:srgbClr val="0070C0"/>
                </a:solidFill>
                <a:effectLst/>
                <a:latin typeface="+mn-ea"/>
              </a:rPr>
              <a:t>Web</a:t>
            </a:r>
            <a:r>
              <a:rPr lang="ja-JP" altLang="en-US" sz="1800" b="1" i="0" dirty="0">
                <a:solidFill>
                  <a:srgbClr val="0070C0"/>
                </a:solidFill>
                <a:effectLst/>
                <a:latin typeface="+mn-ea"/>
              </a:rPr>
              <a:t>ページを作って</a:t>
            </a:r>
            <a:r>
              <a:rPr lang="ja-JP" altLang="en-US" sz="1800" b="0" i="0" dirty="0">
                <a:effectLst/>
                <a:latin typeface="+mn-ea"/>
              </a:rPr>
              <a:t>みる。</a:t>
            </a:r>
            <a:endParaRPr lang="en-US" altLang="ja-JP" sz="1800" b="0" i="0" dirty="0">
              <a:effectLst/>
              <a:latin typeface="+mn-ea"/>
            </a:endParaRPr>
          </a:p>
          <a:p>
            <a:r>
              <a:rPr lang="en-US" altLang="ja-JP" sz="1800" dirty="0">
                <a:latin typeface="+mn-ea"/>
              </a:rPr>
              <a:t>Web</a:t>
            </a:r>
            <a:r>
              <a:rPr lang="ja-JP" altLang="en-US" sz="1800" dirty="0">
                <a:latin typeface="+mn-ea"/>
              </a:rPr>
              <a:t>システムで使われる様々な</a:t>
            </a:r>
            <a:r>
              <a:rPr lang="ja-JP" altLang="en-US" sz="1800" b="1" dirty="0">
                <a:solidFill>
                  <a:srgbClr val="0070C0"/>
                </a:solidFill>
                <a:latin typeface="+mn-ea"/>
              </a:rPr>
              <a:t>プログラミング言語を体験</a:t>
            </a:r>
            <a:endParaRPr lang="en-US" altLang="ja-JP" sz="1800" b="1" dirty="0">
              <a:solidFill>
                <a:srgbClr val="0070C0"/>
              </a:solidFill>
              <a:latin typeface="+mn-ea"/>
            </a:endParaRPr>
          </a:p>
          <a:p>
            <a:r>
              <a:rPr lang="ja-JP" altLang="en-US" sz="1800" b="0" i="0" dirty="0">
                <a:effectLst/>
                <a:latin typeface="+mn-ea"/>
              </a:rPr>
              <a:t>ブラウザで動く</a:t>
            </a:r>
            <a:r>
              <a:rPr lang="en-US" altLang="ja-JP" sz="1800" b="1" i="0" dirty="0">
                <a:solidFill>
                  <a:srgbClr val="0070C0"/>
                </a:solidFill>
                <a:effectLst/>
                <a:latin typeface="+mn-ea"/>
              </a:rPr>
              <a:t>JavaScript</a:t>
            </a:r>
            <a:r>
              <a:rPr lang="ja-JP" altLang="en-US" sz="1800" b="0" i="0" dirty="0">
                <a:effectLst/>
                <a:latin typeface="+mn-ea"/>
              </a:rPr>
              <a:t>を体験</a:t>
            </a:r>
            <a:r>
              <a:rPr lang="en-US" altLang="ja-JP" sz="1800" b="0" i="0" dirty="0">
                <a:effectLst/>
                <a:latin typeface="+mn-ea"/>
              </a:rPr>
              <a:t>			</a:t>
            </a:r>
            <a:r>
              <a:rPr lang="en-US" altLang="ja-JP" sz="1800" b="1" i="0" dirty="0">
                <a:solidFill>
                  <a:srgbClr val="FF0000"/>
                </a:solidFill>
                <a:effectLst/>
                <a:latin typeface="+mn-ea"/>
              </a:rPr>
              <a:t>– 2</a:t>
            </a:r>
            <a:r>
              <a:rPr lang="ja-JP" altLang="en-US" sz="1800" b="1" i="0" dirty="0">
                <a:solidFill>
                  <a:srgbClr val="FF0000"/>
                </a:solidFill>
                <a:effectLst/>
                <a:latin typeface="+mn-ea"/>
              </a:rPr>
              <a:t>週目</a:t>
            </a:r>
            <a:endParaRPr lang="en-US" altLang="ja-JP" sz="1800" b="1" i="0" dirty="0">
              <a:solidFill>
                <a:srgbClr val="FF0000"/>
              </a:solidFill>
              <a:effectLst/>
              <a:latin typeface="+mn-ea"/>
            </a:endParaRPr>
          </a:p>
          <a:p>
            <a:r>
              <a:rPr lang="ja-JP" altLang="en-US" sz="1800" b="0" i="0" dirty="0">
                <a:effectLst/>
                <a:latin typeface="+mn-ea"/>
              </a:rPr>
              <a:t>サーバで動くプログラム</a:t>
            </a:r>
            <a:r>
              <a:rPr lang="en-US" altLang="ja-JP" sz="1800" b="1" i="0" dirty="0">
                <a:solidFill>
                  <a:srgbClr val="0070C0"/>
                </a:solidFill>
                <a:effectLst/>
                <a:latin typeface="+mn-ea"/>
              </a:rPr>
              <a:t>PHP</a:t>
            </a:r>
            <a:r>
              <a:rPr lang="ja-JP" altLang="en-US" sz="1800" b="0" i="0" dirty="0">
                <a:effectLst/>
                <a:latin typeface="+mn-ea"/>
              </a:rPr>
              <a:t>を体験</a:t>
            </a:r>
            <a:r>
              <a:rPr lang="en-US" altLang="ja-JP" sz="1800" b="0" i="0" dirty="0">
                <a:effectLst/>
                <a:latin typeface="+mn-ea"/>
              </a:rPr>
              <a:t>			</a:t>
            </a:r>
            <a:r>
              <a:rPr lang="en-US" altLang="ja-JP" sz="1800" b="1" i="0" dirty="0">
                <a:solidFill>
                  <a:srgbClr val="FF0000"/>
                </a:solidFill>
                <a:effectLst/>
                <a:latin typeface="+mn-ea"/>
              </a:rPr>
              <a:t>– 3</a:t>
            </a:r>
            <a:r>
              <a:rPr lang="ja-JP" altLang="en-US" sz="1800" b="1" i="0" dirty="0">
                <a:solidFill>
                  <a:srgbClr val="FF0000"/>
                </a:solidFill>
                <a:effectLst/>
                <a:latin typeface="+mn-ea"/>
              </a:rPr>
              <a:t>週目</a:t>
            </a:r>
            <a:endParaRPr lang="en-US" altLang="ja-JP" sz="1800" b="1" i="0" dirty="0">
              <a:solidFill>
                <a:srgbClr val="FF0000"/>
              </a:solidFill>
              <a:effectLst/>
              <a:latin typeface="+mn-ea"/>
            </a:endParaRPr>
          </a:p>
          <a:p>
            <a:r>
              <a:rPr lang="ja-JP" altLang="en-US" sz="1800" b="0" i="0" dirty="0">
                <a:effectLst/>
                <a:latin typeface="+mn-ea"/>
              </a:rPr>
              <a:t>インターネットのセキュリティについて考えてみる</a:t>
            </a:r>
            <a:r>
              <a:rPr lang="en-US" altLang="ja-JP" sz="1800" b="1" i="0" dirty="0">
                <a:solidFill>
                  <a:srgbClr val="FF0000"/>
                </a:solidFill>
                <a:effectLst/>
                <a:latin typeface="+mn-ea"/>
              </a:rPr>
              <a:t>– 4</a:t>
            </a:r>
            <a:r>
              <a:rPr lang="ja-JP" altLang="en-US" sz="1800" b="1" i="0" dirty="0">
                <a:solidFill>
                  <a:srgbClr val="FF0000"/>
                </a:solidFill>
                <a:effectLst/>
                <a:latin typeface="+mn-ea"/>
              </a:rPr>
              <a:t>週目</a:t>
            </a:r>
            <a:endParaRPr kumimoji="1" lang="ja-JP" altLang="en-US" b="1" dirty="0">
              <a:solidFill>
                <a:srgbClr val="FF0000"/>
              </a:solidFill>
              <a:latin typeface="+mn-ea"/>
            </a:endParaRPr>
          </a:p>
        </p:txBody>
      </p:sp>
      <p:pic>
        <p:nvPicPr>
          <p:cNvPr id="5" name="グラフィックス 4" descr="熱望 単色塗りつぶし">
            <a:extLst>
              <a:ext uri="{FF2B5EF4-FFF2-40B4-BE49-F238E27FC236}">
                <a16:creationId xmlns:a16="http://schemas.microsoft.com/office/drawing/2014/main" id="{F12A0AD8-27E5-416F-B6E9-A9E917B990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36" y="1853754"/>
            <a:ext cx="1575245" cy="1575245"/>
          </a:xfrm>
          <a:prstGeom prst="rect">
            <a:avLst/>
          </a:prstGeom>
        </p:spPr>
      </p:pic>
    </p:spTree>
    <p:extLst>
      <p:ext uri="{BB962C8B-B14F-4D97-AF65-F5344CB8AC3E}">
        <p14:creationId xmlns:p14="http://schemas.microsoft.com/office/powerpoint/2010/main" val="4124044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B54D5898-54CE-49DE-BE10-1330D52CD3E2}"/>
              </a:ext>
            </a:extLst>
          </p:cNvPr>
          <p:cNvSpPr/>
          <p:nvPr/>
        </p:nvSpPr>
        <p:spPr>
          <a:xfrm>
            <a:off x="3720267" y="2015733"/>
            <a:ext cx="5225246" cy="4635803"/>
          </a:xfrm>
          <a:prstGeom prst="roundRect">
            <a:avLst>
              <a:gd name="adj" fmla="val 4289"/>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四角形: 角を丸くする 13">
            <a:extLst>
              <a:ext uri="{FF2B5EF4-FFF2-40B4-BE49-F238E27FC236}">
                <a16:creationId xmlns:a16="http://schemas.microsoft.com/office/drawing/2014/main" id="{1283C12E-5B18-441D-9B61-1A78BA9ED3A7}"/>
              </a:ext>
            </a:extLst>
          </p:cNvPr>
          <p:cNvSpPr/>
          <p:nvPr/>
        </p:nvSpPr>
        <p:spPr>
          <a:xfrm>
            <a:off x="4114799" y="4828673"/>
            <a:ext cx="4524375" cy="1834886"/>
          </a:xfrm>
          <a:prstGeom prst="roundRect">
            <a:avLst>
              <a:gd name="adj" fmla="val 4029"/>
            </a:avLst>
          </a:prstGeom>
          <a:solidFill>
            <a:srgbClr val="FFE49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F74FFF1C-CF94-492C-8942-8F9D5CC84CD1}"/>
              </a:ext>
            </a:extLst>
          </p:cNvPr>
          <p:cNvSpPr/>
          <p:nvPr/>
        </p:nvSpPr>
        <p:spPr>
          <a:xfrm>
            <a:off x="4114800" y="3733800"/>
            <a:ext cx="4524375" cy="895350"/>
          </a:xfrm>
          <a:prstGeom prst="roundRect">
            <a:avLst>
              <a:gd name="adj" fmla="val 9220"/>
            </a:avLst>
          </a:prstGeom>
          <a:solidFill>
            <a:srgbClr val="FFFF9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5A30CC5-B8B3-4634-9D2F-F212C158E0DE}"/>
              </a:ext>
            </a:extLst>
          </p:cNvPr>
          <p:cNvSpPr>
            <a:spLocks noGrp="1"/>
          </p:cNvSpPr>
          <p:nvPr>
            <p:ph type="title"/>
          </p:nvPr>
        </p:nvSpPr>
        <p:spPr/>
        <p:txBody>
          <a:bodyPr/>
          <a:lstStyle/>
          <a:p>
            <a:r>
              <a:rPr kumimoji="1" lang="ja-JP" altLang="en-US" dirty="0"/>
              <a:t>お買い物ページの基本から</a:t>
            </a:r>
            <a:br>
              <a:rPr kumimoji="1" lang="en-US" altLang="ja-JP" dirty="0"/>
            </a:br>
            <a:endParaRPr kumimoji="1" lang="ja-JP" altLang="en-US" dirty="0"/>
          </a:p>
        </p:txBody>
      </p:sp>
      <p:grpSp>
        <p:nvGrpSpPr>
          <p:cNvPr id="7" name="グループ化 6">
            <a:extLst>
              <a:ext uri="{FF2B5EF4-FFF2-40B4-BE49-F238E27FC236}">
                <a16:creationId xmlns:a16="http://schemas.microsoft.com/office/drawing/2014/main" id="{DA13FCA1-76A8-4D24-90DC-2943F0E8DD6E}"/>
              </a:ext>
            </a:extLst>
          </p:cNvPr>
          <p:cNvGrpSpPr/>
          <p:nvPr/>
        </p:nvGrpSpPr>
        <p:grpSpPr>
          <a:xfrm>
            <a:off x="602514" y="2015733"/>
            <a:ext cx="3107459" cy="4647827"/>
            <a:chOff x="602514" y="2015733"/>
            <a:chExt cx="3107459" cy="4647827"/>
          </a:xfrm>
        </p:grpSpPr>
        <p:pic>
          <p:nvPicPr>
            <p:cNvPr id="5" name="図 4">
              <a:extLst>
                <a:ext uri="{FF2B5EF4-FFF2-40B4-BE49-F238E27FC236}">
                  <a16:creationId xmlns:a16="http://schemas.microsoft.com/office/drawing/2014/main" id="{15B9930E-2C72-426F-AB10-FC0FA0841D9F}"/>
                </a:ext>
              </a:extLst>
            </p:cNvPr>
            <p:cNvPicPr>
              <a:picLocks noChangeAspect="1"/>
            </p:cNvPicPr>
            <p:nvPr/>
          </p:nvPicPr>
          <p:blipFill rotWithShape="1">
            <a:blip r:embed="rId2"/>
            <a:srcRect t="16668" r="35236" b="2755"/>
            <a:stretch/>
          </p:blipFill>
          <p:spPr>
            <a:xfrm>
              <a:off x="602514" y="2015733"/>
              <a:ext cx="3097165" cy="4398380"/>
            </a:xfrm>
            <a:prstGeom prst="rect">
              <a:avLst/>
            </a:prstGeom>
          </p:spPr>
        </p:pic>
        <p:sp>
          <p:nvSpPr>
            <p:cNvPr id="6" name="テキスト ボックス 5">
              <a:extLst>
                <a:ext uri="{FF2B5EF4-FFF2-40B4-BE49-F238E27FC236}">
                  <a16:creationId xmlns:a16="http://schemas.microsoft.com/office/drawing/2014/main" id="{A0E0FF82-067A-4439-99F8-59B51DA90D0D}"/>
                </a:ext>
              </a:extLst>
            </p:cNvPr>
            <p:cNvSpPr txBox="1"/>
            <p:nvPr/>
          </p:nvSpPr>
          <p:spPr>
            <a:xfrm>
              <a:off x="612808" y="6294228"/>
              <a:ext cx="3097165" cy="369332"/>
            </a:xfrm>
            <a:prstGeom prst="rect">
              <a:avLst/>
            </a:prstGeom>
            <a:solidFill>
              <a:schemeClr val="bg1"/>
            </a:solidFill>
          </p:spPr>
          <p:txBody>
            <a:bodyPr wrap="square" rtlCol="0">
              <a:spAutoFit/>
            </a:bodyPr>
            <a:lstStyle/>
            <a:p>
              <a:pPr algn="ctr"/>
              <a:r>
                <a:rPr kumimoji="1" lang="en-US" altLang="ja-JP" dirty="0"/>
                <a:t>sample1.html</a:t>
              </a:r>
              <a:endParaRPr kumimoji="1" lang="ja-JP" altLang="en-US" dirty="0"/>
            </a:p>
          </p:txBody>
        </p:sp>
      </p:grpSp>
      <p:sp>
        <p:nvSpPr>
          <p:cNvPr id="8" name="テキスト ボックス 7">
            <a:extLst>
              <a:ext uri="{FF2B5EF4-FFF2-40B4-BE49-F238E27FC236}">
                <a16:creationId xmlns:a16="http://schemas.microsoft.com/office/drawing/2014/main" id="{44752DC8-F675-4CE6-A15F-312AF07DBDC3}"/>
              </a:ext>
            </a:extLst>
          </p:cNvPr>
          <p:cNvSpPr txBox="1"/>
          <p:nvPr/>
        </p:nvSpPr>
        <p:spPr>
          <a:xfrm>
            <a:off x="3699679" y="2015733"/>
            <a:ext cx="5156132" cy="4708981"/>
          </a:xfrm>
          <a:prstGeom prst="rect">
            <a:avLst/>
          </a:prstGeom>
          <a:noFill/>
          <a:ln>
            <a:noFill/>
            <a:prstDash val="sysDash"/>
          </a:ln>
        </p:spPr>
        <p:txBody>
          <a:bodyPr wrap="square" rtlCol="0">
            <a:spAutoFit/>
          </a:bodyPr>
          <a:lstStyle/>
          <a:p>
            <a:r>
              <a:rPr kumimoji="1" lang="en-US" altLang="ja-JP" sz="1200" dirty="0">
                <a:latin typeface="Consolas" panose="020B0609020204030204" pitchFamily="49" charset="0"/>
              </a:rPr>
              <a:t>&lt;!DOCTYPE html&gt;</a:t>
            </a:r>
          </a:p>
          <a:p>
            <a:r>
              <a:rPr kumimoji="1" lang="en-US" altLang="ja-JP" sz="1200" dirty="0">
                <a:latin typeface="Consolas" panose="020B0609020204030204" pitchFamily="49" charset="0"/>
              </a:rPr>
              <a:t>&lt;html lang="ja"&gt;</a:t>
            </a:r>
          </a:p>
          <a:p>
            <a:r>
              <a:rPr kumimoji="1" lang="en-US" altLang="ja-JP" sz="1200" dirty="0">
                <a:latin typeface="Consolas" panose="020B0609020204030204" pitchFamily="49" charset="0"/>
              </a:rPr>
              <a:t>  &lt;head&gt;</a:t>
            </a:r>
          </a:p>
          <a:p>
            <a:r>
              <a:rPr kumimoji="1" lang="en-US" altLang="ja-JP" sz="1200" dirty="0">
                <a:latin typeface="Consolas" panose="020B0609020204030204" pitchFamily="49" charset="0"/>
              </a:rPr>
              <a:t>    &lt;meta charset="utf-8"/&gt;</a:t>
            </a:r>
          </a:p>
          <a:p>
            <a:r>
              <a:rPr kumimoji="1" lang="en-US" altLang="ja-JP" sz="1200" dirty="0">
                <a:latin typeface="Consolas" panose="020B0609020204030204" pitchFamily="49" charset="0"/>
              </a:rPr>
              <a:t>    &lt;title&gt;Sample Page 1&lt;/title&gt;</a:t>
            </a:r>
          </a:p>
          <a:p>
            <a:r>
              <a:rPr kumimoji="1" lang="en-US" altLang="ja-JP" sz="1200" dirty="0">
                <a:latin typeface="Consolas" panose="020B0609020204030204" pitchFamily="49" charset="0"/>
              </a:rPr>
              <a:t>  &lt;/head&gt;</a:t>
            </a:r>
          </a:p>
          <a:p>
            <a:r>
              <a:rPr kumimoji="1" lang="en-US" altLang="ja-JP" sz="1200" dirty="0">
                <a:latin typeface="Consolas" panose="020B0609020204030204" pitchFamily="49" charset="0"/>
              </a:rPr>
              <a:t>  &lt;body&gt;</a:t>
            </a:r>
          </a:p>
          <a:p>
            <a:r>
              <a:rPr kumimoji="1" lang="en-US" altLang="ja-JP" sz="1200" dirty="0">
                <a:latin typeface="Consolas" panose="020B0609020204030204" pitchFamily="49" charset="0"/>
              </a:rPr>
              <a:t>    &lt;h1&gt;Sample Page 1&lt;/h1&gt;</a:t>
            </a:r>
          </a:p>
          <a:p>
            <a:r>
              <a:rPr kumimoji="1" lang="en-US" altLang="ja-JP" sz="1200" dirty="0">
                <a:latin typeface="Consolas" panose="020B0609020204030204" pitchFamily="49" charset="0"/>
              </a:rPr>
              <a:t>    &lt;h2&gt;</a:t>
            </a:r>
            <a:r>
              <a:rPr kumimoji="1" lang="ja-JP" altLang="en-US" sz="1200" dirty="0">
                <a:latin typeface="Consolas" panose="020B0609020204030204" pitchFamily="49" charset="0"/>
              </a:rPr>
              <a:t>お客様情報</a:t>
            </a:r>
            <a:r>
              <a:rPr kumimoji="1" lang="en-US" altLang="ja-JP" sz="1200" dirty="0">
                <a:latin typeface="Consolas" panose="020B0609020204030204" pitchFamily="49" charset="0"/>
              </a:rPr>
              <a:t>&lt;/h2&gt;</a:t>
            </a:r>
          </a:p>
          <a:p>
            <a:r>
              <a:rPr kumimoji="1" lang="en-US" altLang="ja-JP" sz="1200" dirty="0">
                <a:latin typeface="Consolas" panose="020B0609020204030204" pitchFamily="49" charset="0"/>
              </a:rPr>
              <a:t>    &lt;table border="1"&gt;</a:t>
            </a:r>
          </a:p>
          <a:p>
            <a:r>
              <a:rPr kumimoji="1" lang="en-US" altLang="ja-JP" sz="1200" dirty="0">
                <a:latin typeface="Consolas" panose="020B0609020204030204" pitchFamily="49" charset="0"/>
              </a:rPr>
              <a:t>      &lt;tr&gt;&lt;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顧客</a:t>
            </a:r>
            <a:r>
              <a:rPr kumimoji="1" lang="en-US" altLang="ja-JP" sz="1200" dirty="0">
                <a:latin typeface="Consolas" panose="020B0609020204030204" pitchFamily="49" charset="0"/>
              </a:rPr>
              <a:t>ID&lt;/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&gt;&lt;td&gt;20010&lt;/td&gt;            &lt;/tr&gt;</a:t>
            </a:r>
          </a:p>
          <a:p>
            <a:r>
              <a:rPr kumimoji="1" lang="en-US" altLang="ja-JP" sz="1200" dirty="0">
                <a:latin typeface="Consolas" panose="020B0609020204030204" pitchFamily="49" charset="0"/>
              </a:rPr>
              <a:t>      &lt;tr&gt;&lt;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顧客名</a:t>
            </a:r>
            <a:r>
              <a:rPr kumimoji="1" lang="en-US" altLang="ja-JP" sz="1200" dirty="0">
                <a:latin typeface="Consolas" panose="020B0609020204030204" pitchFamily="49" charset="0"/>
              </a:rPr>
              <a: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&gt;&lt;td&gt;</a:t>
            </a:r>
            <a:r>
              <a:rPr kumimoji="1" lang="ja-JP" altLang="en-US" sz="1200" dirty="0">
                <a:latin typeface="Consolas" panose="020B0609020204030204" pitchFamily="49" charset="0"/>
              </a:rPr>
              <a:t>斉藤 徹</a:t>
            </a:r>
            <a:r>
              <a:rPr kumimoji="1" lang="en-US" altLang="ja-JP" sz="1200" dirty="0">
                <a:latin typeface="Consolas" panose="020B0609020204030204" pitchFamily="49" charset="0"/>
              </a:rPr>
              <a:t>&lt;/td&gt;           &lt;/tr&gt;</a:t>
            </a:r>
          </a:p>
          <a:p>
            <a:r>
              <a:rPr kumimoji="1" lang="en-US" altLang="ja-JP" sz="1200" dirty="0">
                <a:latin typeface="Consolas" panose="020B0609020204030204" pitchFamily="49" charset="0"/>
              </a:rPr>
              <a:t>      &lt;tr&gt;&lt;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住所</a:t>
            </a:r>
            <a:r>
              <a:rPr kumimoji="1" lang="en-US" altLang="ja-JP" sz="1200" dirty="0">
                <a:latin typeface="Consolas" panose="020B0609020204030204" pitchFamily="49" charset="0"/>
              </a:rPr>
              <a: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  &lt;td&gt;</a:t>
            </a:r>
            <a:r>
              <a:rPr kumimoji="1" lang="ja-JP" altLang="en-US" sz="1200" dirty="0">
                <a:latin typeface="Consolas" panose="020B0609020204030204" pitchFamily="49" charset="0"/>
              </a:rPr>
              <a:t>東京都港区台場</a:t>
            </a:r>
            <a:r>
              <a:rPr kumimoji="1" lang="en-US" altLang="ja-JP" sz="1200" dirty="0">
                <a:latin typeface="Consolas" panose="020B0609020204030204" pitchFamily="49" charset="0"/>
              </a:rPr>
              <a:t>2-4-8&lt;/td&gt;&lt;/tr&gt;</a:t>
            </a:r>
          </a:p>
          <a:p>
            <a:r>
              <a:rPr kumimoji="1" lang="en-US" altLang="ja-JP" sz="1200" dirty="0">
                <a:latin typeface="Consolas" panose="020B0609020204030204" pitchFamily="49" charset="0"/>
              </a:rPr>
              <a:t>    &lt;/table&gt;</a:t>
            </a:r>
          </a:p>
          <a:p>
            <a:r>
              <a:rPr kumimoji="1" lang="en-US" altLang="ja-JP" sz="1200" dirty="0">
                <a:latin typeface="Consolas" panose="020B0609020204030204" pitchFamily="49" charset="0"/>
              </a:rPr>
              <a:t>    &lt;h2&gt;</a:t>
            </a:r>
            <a:r>
              <a:rPr kumimoji="1" lang="ja-JP" altLang="en-US" sz="1200" dirty="0">
                <a:latin typeface="Consolas" panose="020B0609020204030204" pitchFamily="49" charset="0"/>
              </a:rPr>
              <a:t>商品一覧</a:t>
            </a:r>
            <a:r>
              <a:rPr kumimoji="1" lang="en-US" altLang="ja-JP" sz="1200" dirty="0">
                <a:latin typeface="Consolas" panose="020B0609020204030204" pitchFamily="49" charset="0"/>
              </a:rPr>
              <a:t>&lt;/h2&gt;</a:t>
            </a:r>
          </a:p>
          <a:p>
            <a:r>
              <a:rPr kumimoji="1" lang="en-US" altLang="ja-JP" sz="1200" dirty="0">
                <a:latin typeface="Consolas" panose="020B0609020204030204" pitchFamily="49" charset="0"/>
              </a:rPr>
              <a:t>    &lt;table border="1"&gt;</a:t>
            </a:r>
          </a:p>
          <a:p>
            <a:r>
              <a:rPr kumimoji="1" lang="en-US" altLang="ja-JP" sz="1200" dirty="0">
                <a:latin typeface="Consolas" panose="020B0609020204030204" pitchFamily="49" charset="0"/>
              </a:rPr>
              <a:t>      &lt;tr&gt;&lt;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注文</a:t>
            </a:r>
            <a:r>
              <a:rPr kumimoji="1" lang="en-US" altLang="ja-JP" sz="1200" dirty="0">
                <a:latin typeface="Consolas" panose="020B0609020204030204" pitchFamily="49" charset="0"/>
              </a:rPr>
              <a:t>ID&lt;/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商品名</a:t>
            </a:r>
            <a:r>
              <a:rPr kumimoji="1" lang="en-US" altLang="ja-JP" sz="1200" dirty="0">
                <a:latin typeface="Consolas" panose="020B0609020204030204" pitchFamily="49" charset="0"/>
              </a:rPr>
              <a: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br>
              <a:rPr kumimoji="1" lang="en-US" altLang="ja-JP" sz="1200" dirty="0">
                <a:latin typeface="Consolas" panose="020B0609020204030204" pitchFamily="49" charset="0"/>
              </a:rPr>
            </a:br>
            <a:r>
              <a:rPr kumimoji="1" lang="en-US" altLang="ja-JP" sz="1200" dirty="0">
                <a:latin typeface="Consolas" panose="020B0609020204030204" pitchFamily="49" charset="0"/>
              </a:rPr>
              <a:t>          &lt;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単価</a:t>
            </a:r>
            <a:r>
              <a:rPr kumimoji="1" lang="en-US" altLang="ja-JP" sz="1200" dirty="0">
                <a:latin typeface="Consolas" panose="020B0609020204030204" pitchFamily="49" charset="0"/>
              </a:rPr>
              <a: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r>
              <a:rPr kumimoji="1" lang="ja-JP" altLang="en-US" sz="1200" dirty="0">
                <a:latin typeface="Consolas" panose="020B0609020204030204" pitchFamily="49" charset="0"/>
              </a:rPr>
              <a:t>購入</a:t>
            </a:r>
            <a:r>
              <a:rPr kumimoji="1" lang="en-US" altLang="ja-JP" sz="1200" dirty="0">
                <a:latin typeface="Consolas" panose="020B0609020204030204" pitchFamily="49" charset="0"/>
              </a:rPr>
              <a:t>&lt;/</a:t>
            </a:r>
            <a:r>
              <a:rPr kumimoji="1" lang="en-US" altLang="ja-JP" sz="1200" dirty="0" err="1">
                <a:latin typeface="Consolas" panose="020B0609020204030204" pitchFamily="49" charset="0"/>
              </a:rPr>
              <a:t>th</a:t>
            </a:r>
            <a:r>
              <a:rPr kumimoji="1" lang="en-US" altLang="ja-JP" sz="1200" dirty="0">
                <a:latin typeface="Consolas" panose="020B0609020204030204" pitchFamily="49" charset="0"/>
              </a:rPr>
              <a:t>&gt;</a:t>
            </a:r>
          </a:p>
          <a:p>
            <a:r>
              <a:rPr kumimoji="1" lang="en-US" altLang="ja-JP" sz="1200" dirty="0">
                <a:latin typeface="Consolas" panose="020B0609020204030204" pitchFamily="49" charset="0"/>
              </a:rPr>
              <a:t>      &lt;/tr&gt;</a:t>
            </a:r>
          </a:p>
          <a:p>
            <a:r>
              <a:rPr kumimoji="1" lang="en-US" altLang="ja-JP" sz="1200" dirty="0">
                <a:latin typeface="Consolas" panose="020B0609020204030204" pitchFamily="49" charset="0"/>
              </a:rPr>
              <a:t>      &lt;tr&gt;</a:t>
            </a:r>
          </a:p>
          <a:p>
            <a:r>
              <a:rPr kumimoji="1" lang="en-US" altLang="ja-JP" sz="1200" dirty="0">
                <a:latin typeface="Consolas" panose="020B0609020204030204" pitchFamily="49" charset="0"/>
              </a:rPr>
              <a:t>        &lt;td&gt;1010&lt;/td&gt;</a:t>
            </a:r>
          </a:p>
          <a:p>
            <a:r>
              <a:rPr kumimoji="1" lang="en-US" altLang="ja-JP" sz="1200" dirty="0">
                <a:latin typeface="Consolas" panose="020B0609020204030204" pitchFamily="49" charset="0"/>
              </a:rPr>
              <a:t>        &lt;td&gt;</a:t>
            </a:r>
            <a:r>
              <a:rPr kumimoji="1" lang="ja-JP" altLang="en-US" sz="1200" dirty="0">
                <a:latin typeface="Consolas" panose="020B0609020204030204" pitchFamily="49" charset="0"/>
              </a:rPr>
              <a:t>みかん</a:t>
            </a:r>
            <a:r>
              <a:rPr kumimoji="1" lang="en-US" altLang="ja-JP" sz="1200" dirty="0">
                <a:latin typeface="Consolas" panose="020B0609020204030204" pitchFamily="49" charset="0"/>
              </a:rPr>
              <a:t>&lt;/td&gt;</a:t>
            </a:r>
          </a:p>
          <a:p>
            <a:r>
              <a:rPr kumimoji="1" lang="en-US" altLang="ja-JP" sz="1200" dirty="0">
                <a:latin typeface="Consolas" panose="020B0609020204030204" pitchFamily="49" charset="0"/>
              </a:rPr>
              <a:t>        &lt;td&gt;50</a:t>
            </a:r>
            <a:r>
              <a:rPr kumimoji="1" lang="ja-JP" altLang="en-US" sz="1200" dirty="0">
                <a:latin typeface="Consolas" panose="020B0609020204030204" pitchFamily="49" charset="0"/>
              </a:rPr>
              <a:t>円</a:t>
            </a:r>
            <a:r>
              <a:rPr kumimoji="1" lang="en-US" altLang="ja-JP" sz="1200" dirty="0">
                <a:latin typeface="Consolas" panose="020B0609020204030204" pitchFamily="49" charset="0"/>
              </a:rPr>
              <a:t>&lt;/td&gt;</a:t>
            </a:r>
          </a:p>
          <a:p>
            <a:r>
              <a:rPr kumimoji="1" lang="en-US" altLang="ja-JP" sz="1200" dirty="0">
                <a:latin typeface="Consolas" panose="020B0609020204030204" pitchFamily="49" charset="0"/>
              </a:rPr>
              <a:t>        &lt;td&gt;&lt;input type="button" value="</a:t>
            </a:r>
            <a:r>
              <a:rPr kumimoji="1" lang="ja-JP" altLang="en-US" sz="1200" dirty="0">
                <a:latin typeface="Consolas" panose="020B0609020204030204" pitchFamily="49" charset="0"/>
              </a:rPr>
              <a:t>購入</a:t>
            </a:r>
            <a:r>
              <a:rPr kumimoji="1" lang="en-US" altLang="ja-JP" sz="1200" dirty="0">
                <a:latin typeface="Consolas" panose="020B0609020204030204" pitchFamily="49" charset="0"/>
              </a:rPr>
              <a:t>"&gt;&lt;/td&gt;</a:t>
            </a:r>
          </a:p>
          <a:p>
            <a:r>
              <a:rPr kumimoji="1" lang="en-US" altLang="ja-JP" sz="1200" dirty="0">
                <a:latin typeface="Consolas" panose="020B0609020204030204" pitchFamily="49" charset="0"/>
              </a:rPr>
              <a:t>      &lt;/tr&gt;</a:t>
            </a:r>
          </a:p>
        </p:txBody>
      </p:sp>
      <p:sp>
        <p:nvSpPr>
          <p:cNvPr id="11" name="四角形: 角を丸くする 10">
            <a:extLst>
              <a:ext uri="{FF2B5EF4-FFF2-40B4-BE49-F238E27FC236}">
                <a16:creationId xmlns:a16="http://schemas.microsoft.com/office/drawing/2014/main" id="{FCEDA680-E27D-48F8-A627-66D6F96A4CAB}"/>
              </a:ext>
            </a:extLst>
          </p:cNvPr>
          <p:cNvSpPr/>
          <p:nvPr/>
        </p:nvSpPr>
        <p:spPr>
          <a:xfrm>
            <a:off x="612809" y="3205135"/>
            <a:ext cx="2462530" cy="1090639"/>
          </a:xfrm>
          <a:prstGeom prst="roundRect">
            <a:avLst>
              <a:gd name="adj" fmla="val 922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696F2E8C-9518-4CDA-A4EB-265C6ACFFEB6}"/>
              </a:ext>
            </a:extLst>
          </p:cNvPr>
          <p:cNvCxnSpPr>
            <a:stCxn id="11" idx="3"/>
          </p:cNvCxnSpPr>
          <p:nvPr/>
        </p:nvCxnSpPr>
        <p:spPr>
          <a:xfrm>
            <a:off x="3075339" y="3750455"/>
            <a:ext cx="1039461" cy="421495"/>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0557F806-EEED-48ED-8879-5FA022D2CA02}"/>
              </a:ext>
            </a:extLst>
          </p:cNvPr>
          <p:cNvSpPr/>
          <p:nvPr/>
        </p:nvSpPr>
        <p:spPr>
          <a:xfrm>
            <a:off x="607275" y="4807827"/>
            <a:ext cx="2875768" cy="1425247"/>
          </a:xfrm>
          <a:prstGeom prst="roundRect">
            <a:avLst>
              <a:gd name="adj" fmla="val 92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1CC33C00-6813-4BBB-BAFF-CA4D342836D1}"/>
              </a:ext>
            </a:extLst>
          </p:cNvPr>
          <p:cNvCxnSpPr>
            <a:stCxn id="15" idx="3"/>
          </p:cNvCxnSpPr>
          <p:nvPr/>
        </p:nvCxnSpPr>
        <p:spPr>
          <a:xfrm>
            <a:off x="3483043" y="5520451"/>
            <a:ext cx="621462" cy="10787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9CCD082-8B85-4E6F-A4C6-44F69564984B}"/>
              </a:ext>
            </a:extLst>
          </p:cNvPr>
          <p:cNvSpPr txBox="1"/>
          <p:nvPr/>
        </p:nvSpPr>
        <p:spPr>
          <a:xfrm>
            <a:off x="6677025" y="2052453"/>
            <a:ext cx="1864461" cy="369332"/>
          </a:xfrm>
          <a:prstGeom prst="rect">
            <a:avLst/>
          </a:prstGeom>
          <a:noFill/>
        </p:spPr>
        <p:txBody>
          <a:bodyPr wrap="square" rtlCol="0">
            <a:spAutoFit/>
          </a:bodyPr>
          <a:lstStyle/>
          <a:p>
            <a:r>
              <a:rPr kumimoji="1" lang="en-US" altLang="ja-JP" dirty="0"/>
              <a:t>【sample</a:t>
            </a:r>
            <a:r>
              <a:rPr kumimoji="1" lang="en-US" altLang="ja-JP" dirty="0">
                <a:latin typeface="HG創英角ｺﾞｼｯｸUB" panose="020B0909000000000000" pitchFamily="49" charset="-128"/>
                <a:ea typeface="HG創英角ｺﾞｼｯｸUB" panose="020B0909000000000000" pitchFamily="49" charset="-128"/>
              </a:rPr>
              <a:t>1</a:t>
            </a:r>
            <a:r>
              <a:rPr kumimoji="1" lang="en-US" altLang="ja-JP" dirty="0"/>
              <a:t>.html】</a:t>
            </a:r>
            <a:endParaRPr kumimoji="1" lang="ja-JP" altLang="en-US" dirty="0"/>
          </a:p>
        </p:txBody>
      </p:sp>
      <p:sp>
        <p:nvSpPr>
          <p:cNvPr id="22" name="吹き出し: 角を丸めた四角形 21">
            <a:extLst>
              <a:ext uri="{FF2B5EF4-FFF2-40B4-BE49-F238E27FC236}">
                <a16:creationId xmlns:a16="http://schemas.microsoft.com/office/drawing/2014/main" id="{81B8E71B-1A13-4803-BEEA-759CA95DD701}"/>
              </a:ext>
            </a:extLst>
          </p:cNvPr>
          <p:cNvSpPr/>
          <p:nvPr/>
        </p:nvSpPr>
        <p:spPr>
          <a:xfrm>
            <a:off x="6677025" y="798780"/>
            <a:ext cx="2243570" cy="751909"/>
          </a:xfrm>
          <a:prstGeom prst="wedgeRoundRectCallout">
            <a:avLst>
              <a:gd name="adj1" fmla="val -53144"/>
              <a:gd name="adj2" fmla="val 1175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b="1" dirty="0">
                <a:solidFill>
                  <a:srgbClr val="FF0000"/>
                </a:solidFill>
              </a:rPr>
              <a:t>飾りっ気のないページ</a:t>
            </a:r>
            <a:endParaRPr kumimoji="1" lang="en-US" altLang="ja-JP" sz="1200" b="1" dirty="0">
              <a:solidFill>
                <a:srgbClr val="FF0000"/>
              </a:solidFill>
            </a:endParaRPr>
          </a:p>
          <a:p>
            <a:pPr algn="ctr"/>
            <a:r>
              <a:rPr kumimoji="1" lang="ja-JP" altLang="en-US" sz="1200" b="1" dirty="0">
                <a:solidFill>
                  <a:srgbClr val="FF0000"/>
                </a:solidFill>
              </a:rPr>
              <a:t>これではお客さんに興味を</a:t>
            </a:r>
            <a:endParaRPr kumimoji="1" lang="en-US" altLang="ja-JP" sz="1200" b="1" dirty="0">
              <a:solidFill>
                <a:srgbClr val="FF0000"/>
              </a:solidFill>
            </a:endParaRPr>
          </a:p>
          <a:p>
            <a:pPr algn="ctr"/>
            <a:r>
              <a:rPr kumimoji="1" lang="ja-JP" altLang="en-US" sz="1200" b="1" dirty="0">
                <a:solidFill>
                  <a:srgbClr val="FF0000"/>
                </a:solidFill>
              </a:rPr>
              <a:t>もってもらえない。</a:t>
            </a:r>
            <a:endParaRPr kumimoji="1" lang="en-US" altLang="ja-JP" sz="1200" b="1" dirty="0">
              <a:solidFill>
                <a:srgbClr val="FF0000"/>
              </a:solidFill>
            </a:endParaRPr>
          </a:p>
        </p:txBody>
      </p:sp>
    </p:spTree>
    <p:extLst>
      <p:ext uri="{BB962C8B-B14F-4D97-AF65-F5344CB8AC3E}">
        <p14:creationId xmlns:p14="http://schemas.microsoft.com/office/powerpoint/2010/main" val="373984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1" grpId="0" animBg="1"/>
      <p:bldP spid="15"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378AF-350E-4F8D-96CB-34AE869EB6C9}"/>
              </a:ext>
            </a:extLst>
          </p:cNvPr>
          <p:cNvSpPr>
            <a:spLocks noGrp="1"/>
          </p:cNvSpPr>
          <p:nvPr>
            <p:ph type="title"/>
          </p:nvPr>
        </p:nvSpPr>
        <p:spPr/>
        <p:txBody>
          <a:bodyPr/>
          <a:lstStyle/>
          <a:p>
            <a:r>
              <a:rPr kumimoji="1" lang="ja-JP" altLang="en-US" dirty="0"/>
              <a:t>表示内容を</a:t>
            </a:r>
            <a:r>
              <a:rPr kumimoji="1" lang="en-US" altLang="ja-JP" dirty="0"/>
              <a:t>HTML</a:t>
            </a:r>
            <a:r>
              <a:rPr kumimoji="1" lang="ja-JP" altLang="en-US" dirty="0"/>
              <a:t>で飾るには</a:t>
            </a:r>
          </a:p>
        </p:txBody>
      </p:sp>
      <p:sp>
        <p:nvSpPr>
          <p:cNvPr id="3" name="コンテンツ プレースホルダー 2">
            <a:extLst>
              <a:ext uri="{FF2B5EF4-FFF2-40B4-BE49-F238E27FC236}">
                <a16:creationId xmlns:a16="http://schemas.microsoft.com/office/drawing/2014/main" id="{BA22FF59-6D28-4583-BAB8-AED0644B9395}"/>
              </a:ext>
            </a:extLst>
          </p:cNvPr>
          <p:cNvSpPr>
            <a:spLocks noGrp="1"/>
          </p:cNvSpPr>
          <p:nvPr>
            <p:ph idx="1"/>
          </p:nvPr>
        </p:nvSpPr>
        <p:spPr>
          <a:xfrm>
            <a:off x="1443491" y="2015733"/>
            <a:ext cx="7090909" cy="3450613"/>
          </a:xfrm>
        </p:spPr>
        <p:txBody>
          <a:bodyPr/>
          <a:lstStyle/>
          <a:p>
            <a:pPr marL="0" indent="0">
              <a:buNone/>
            </a:pPr>
            <a:r>
              <a:rPr kumimoji="1" lang="en-US" altLang="ja-JP" dirty="0"/>
              <a:t>&lt;h1 </a:t>
            </a:r>
            <a:r>
              <a:rPr kumimoji="1" lang="en-US" altLang="ja-JP" b="1" dirty="0">
                <a:solidFill>
                  <a:srgbClr val="FF0000"/>
                </a:solidFill>
              </a:rPr>
              <a:t>align=“center”</a:t>
            </a:r>
            <a:r>
              <a:rPr kumimoji="1" lang="en-US" altLang="ja-JP" dirty="0"/>
              <a:t>&gt;</a:t>
            </a:r>
            <a:r>
              <a:rPr kumimoji="1" lang="ja-JP" altLang="en-US" dirty="0"/>
              <a:t>タイトル</a:t>
            </a:r>
            <a:r>
              <a:rPr kumimoji="1" lang="en-US" altLang="ja-JP" dirty="0"/>
              <a:t>&lt;/h1&gt;</a:t>
            </a:r>
          </a:p>
          <a:p>
            <a:pPr marL="0" indent="0">
              <a:buNone/>
            </a:pPr>
            <a:r>
              <a:rPr lang="en-US" altLang="ja-JP" dirty="0"/>
              <a:t>	align</a:t>
            </a:r>
            <a:r>
              <a:rPr lang="ja-JP" altLang="en-US" dirty="0"/>
              <a:t>属性で表示位置をセンタリング</a:t>
            </a:r>
            <a:endParaRPr lang="en-US" altLang="ja-JP" dirty="0"/>
          </a:p>
          <a:p>
            <a:pPr marL="0" indent="0">
              <a:buNone/>
            </a:pPr>
            <a:r>
              <a:rPr kumimoji="1" lang="en-US" altLang="ja-JP" dirty="0"/>
              <a:t>&lt;font </a:t>
            </a:r>
            <a:r>
              <a:rPr kumimoji="1" lang="en-US" altLang="ja-JP" b="1" dirty="0">
                <a:solidFill>
                  <a:srgbClr val="FF0000"/>
                </a:solidFill>
              </a:rPr>
              <a:t>size=“4”</a:t>
            </a:r>
            <a:r>
              <a:rPr kumimoji="1" lang="en-US" altLang="ja-JP" dirty="0"/>
              <a:t> </a:t>
            </a:r>
            <a:r>
              <a:rPr kumimoji="1" lang="en-US" altLang="ja-JP" b="1" dirty="0">
                <a:solidFill>
                  <a:srgbClr val="0070C0"/>
                </a:solidFill>
              </a:rPr>
              <a:t>color=“blue”</a:t>
            </a:r>
            <a:r>
              <a:rPr kumimoji="1" lang="en-US" altLang="ja-JP" dirty="0"/>
              <a:t>&gt;</a:t>
            </a:r>
            <a:r>
              <a:rPr kumimoji="1" lang="ja-JP" altLang="en-US" dirty="0"/>
              <a:t>文字列</a:t>
            </a:r>
            <a:r>
              <a:rPr kumimoji="1" lang="en-US" altLang="ja-JP" dirty="0"/>
              <a:t>&lt;/font&gt;</a:t>
            </a:r>
          </a:p>
          <a:p>
            <a:pPr marL="0" indent="0">
              <a:buNone/>
            </a:pPr>
            <a:r>
              <a:rPr lang="en-US" altLang="ja-JP" dirty="0"/>
              <a:t>	size=“</a:t>
            </a:r>
            <a:r>
              <a:rPr lang="ja-JP" altLang="en-US" dirty="0"/>
              <a:t>大きさ</a:t>
            </a:r>
            <a:r>
              <a:rPr lang="en-US" altLang="ja-JP" dirty="0"/>
              <a:t>” </a:t>
            </a:r>
            <a:r>
              <a:rPr lang="ja-JP" altLang="en-US" dirty="0"/>
              <a:t>最大</a:t>
            </a:r>
            <a:r>
              <a:rPr lang="en-US" altLang="ja-JP" dirty="0"/>
              <a:t>(default=3)</a:t>
            </a:r>
          </a:p>
          <a:p>
            <a:pPr marL="0" indent="0">
              <a:buNone/>
            </a:pPr>
            <a:r>
              <a:rPr lang="en-US" altLang="ja-JP" dirty="0"/>
              <a:t>	color=“</a:t>
            </a:r>
            <a:r>
              <a:rPr lang="ja-JP" altLang="en-US" dirty="0"/>
              <a:t>色</a:t>
            </a:r>
            <a:r>
              <a:rPr lang="en-US" altLang="ja-JP" dirty="0"/>
              <a:t>” , </a:t>
            </a:r>
            <a:r>
              <a:rPr lang="en-US" altLang="ja-JP" dirty="0" err="1"/>
              <a:t>red,green,blue</a:t>
            </a:r>
            <a:r>
              <a:rPr lang="en-US" altLang="ja-JP" dirty="0"/>
              <a:t> #RRGGBB (#FFFF00=yellow)</a:t>
            </a:r>
          </a:p>
          <a:p>
            <a:pPr marL="0" indent="0">
              <a:buNone/>
            </a:pPr>
            <a:r>
              <a:rPr lang="en-US" altLang="ja-JP" dirty="0"/>
              <a:t>&lt;b&gt;</a:t>
            </a:r>
            <a:r>
              <a:rPr lang="ja-JP" altLang="en-US" dirty="0"/>
              <a:t>文字列</a:t>
            </a:r>
            <a:r>
              <a:rPr lang="en-US" altLang="ja-JP" dirty="0"/>
              <a:t>&lt;/b&gt;	 </a:t>
            </a:r>
            <a:r>
              <a:rPr lang="ja-JP" altLang="en-US" dirty="0"/>
              <a:t>ボールド体</a:t>
            </a:r>
            <a:r>
              <a:rPr lang="en-US" altLang="ja-JP" dirty="0"/>
              <a:t>(</a:t>
            </a:r>
            <a:r>
              <a:rPr lang="ja-JP" altLang="en-US" dirty="0"/>
              <a:t>太字</a:t>
            </a:r>
            <a:r>
              <a:rPr lang="en-US" altLang="ja-JP" dirty="0"/>
              <a:t>)</a:t>
            </a:r>
          </a:p>
          <a:p>
            <a:pPr marL="0" indent="0">
              <a:buNone/>
            </a:pPr>
            <a:r>
              <a:rPr lang="en-US" altLang="ja-JP" dirty="0"/>
              <a:t>&lt;</a:t>
            </a:r>
            <a:r>
              <a:rPr lang="en-US" altLang="ja-JP" dirty="0" err="1"/>
              <a:t>em</a:t>
            </a:r>
            <a:r>
              <a:rPr lang="en-US" altLang="ja-JP" dirty="0"/>
              <a:t>&gt;</a:t>
            </a:r>
            <a:r>
              <a:rPr lang="ja-JP" altLang="en-US" dirty="0"/>
              <a:t>文字列</a:t>
            </a:r>
            <a:r>
              <a:rPr lang="en-US" altLang="ja-JP" dirty="0"/>
              <a:t>&lt;/</a:t>
            </a:r>
            <a:r>
              <a:rPr lang="en-US" altLang="ja-JP" dirty="0" err="1"/>
              <a:t>em</a:t>
            </a:r>
            <a:r>
              <a:rPr lang="en-US" altLang="ja-JP" dirty="0"/>
              <a:t>&gt; </a:t>
            </a:r>
            <a:r>
              <a:rPr lang="ja-JP" altLang="en-US" dirty="0"/>
              <a:t>強調</a:t>
            </a:r>
            <a:r>
              <a:rPr lang="en-US" altLang="ja-JP" dirty="0"/>
              <a:t>(</a:t>
            </a:r>
            <a:r>
              <a:rPr lang="ja-JP" altLang="en-US" dirty="0"/>
              <a:t>斜体表示が多い</a:t>
            </a:r>
            <a:r>
              <a:rPr lang="en-US" altLang="ja-JP" dirty="0"/>
              <a:t>)</a:t>
            </a:r>
          </a:p>
        </p:txBody>
      </p:sp>
      <p:sp>
        <p:nvSpPr>
          <p:cNvPr id="4" name="吹き出し: 角を丸めた四角形 3">
            <a:extLst>
              <a:ext uri="{FF2B5EF4-FFF2-40B4-BE49-F238E27FC236}">
                <a16:creationId xmlns:a16="http://schemas.microsoft.com/office/drawing/2014/main" id="{20967761-8E4E-4041-9461-234EF912FBC2}"/>
              </a:ext>
            </a:extLst>
          </p:cNvPr>
          <p:cNvSpPr/>
          <p:nvPr/>
        </p:nvSpPr>
        <p:spPr>
          <a:xfrm>
            <a:off x="6362699" y="1540652"/>
            <a:ext cx="2619375" cy="1049235"/>
          </a:xfrm>
          <a:prstGeom prst="wedgeRoundRectCallout">
            <a:avLst>
              <a:gd name="adj1" fmla="val -44417"/>
              <a:gd name="adj2" fmla="val 885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rgbClr val="FF0000"/>
                </a:solidFill>
              </a:rPr>
              <a:t>ページ全体でのデザインの統一性を出すためには、</a:t>
            </a:r>
            <a:r>
              <a:rPr kumimoji="1" lang="en-US" altLang="ja-JP" sz="1600" b="1" dirty="0">
                <a:solidFill>
                  <a:srgbClr val="FF0000"/>
                </a:solidFill>
              </a:rPr>
              <a:t>HTML</a:t>
            </a:r>
            <a:r>
              <a:rPr kumimoji="1" lang="ja-JP" altLang="en-US" sz="1600" b="1" dirty="0">
                <a:solidFill>
                  <a:srgbClr val="FF0000"/>
                </a:solidFill>
              </a:rPr>
              <a:t>が煩雑になる</a:t>
            </a:r>
            <a:endParaRPr kumimoji="1" lang="en-US" altLang="ja-JP" sz="1600" b="1" dirty="0">
              <a:solidFill>
                <a:srgbClr val="FF0000"/>
              </a:solidFill>
            </a:endParaRPr>
          </a:p>
        </p:txBody>
      </p:sp>
    </p:spTree>
    <p:extLst>
      <p:ext uri="{BB962C8B-B14F-4D97-AF65-F5344CB8AC3E}">
        <p14:creationId xmlns:p14="http://schemas.microsoft.com/office/powerpoint/2010/main" val="20794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1BF95-F21D-4AFA-90CC-A2AEB83870CD}"/>
              </a:ext>
            </a:extLst>
          </p:cNvPr>
          <p:cNvSpPr>
            <a:spLocks noGrp="1"/>
          </p:cNvSpPr>
          <p:nvPr>
            <p:ph type="title"/>
          </p:nvPr>
        </p:nvSpPr>
        <p:spPr/>
        <p:txBody>
          <a:bodyPr>
            <a:normAutofit/>
          </a:bodyPr>
          <a:lstStyle/>
          <a:p>
            <a:r>
              <a:rPr kumimoji="1" lang="ja-JP" altLang="en-US" sz="2800" dirty="0"/>
              <a:t>統一感のあるデザインにしたいけど</a:t>
            </a:r>
          </a:p>
        </p:txBody>
      </p:sp>
      <p:sp>
        <p:nvSpPr>
          <p:cNvPr id="4" name="テキスト ボックス 3">
            <a:extLst>
              <a:ext uri="{FF2B5EF4-FFF2-40B4-BE49-F238E27FC236}">
                <a16:creationId xmlns:a16="http://schemas.microsoft.com/office/drawing/2014/main" id="{48002FDA-73C1-45EC-83DC-CA978D9F45D8}"/>
              </a:ext>
            </a:extLst>
          </p:cNvPr>
          <p:cNvSpPr txBox="1"/>
          <p:nvPr/>
        </p:nvSpPr>
        <p:spPr>
          <a:xfrm>
            <a:off x="1443491" y="1853755"/>
            <a:ext cx="6976610" cy="3200876"/>
          </a:xfrm>
          <a:prstGeom prst="rect">
            <a:avLst/>
          </a:prstGeom>
          <a:noFill/>
          <a:ln>
            <a:noFill/>
            <a:prstDash val="sysDash"/>
          </a:ln>
        </p:spPr>
        <p:txBody>
          <a:bodyPr wrap="square" rtlCol="0">
            <a:spAutoFit/>
          </a:bodyPr>
          <a:lstStyle/>
          <a:p>
            <a:r>
              <a:rPr kumimoji="1" lang="en-US" altLang="ja-JP" sz="1400" dirty="0">
                <a:latin typeface="Consolas" panose="020B0609020204030204" pitchFamily="49" charset="0"/>
              </a:rPr>
              <a:t>&lt;table border="1"&gt;</a:t>
            </a:r>
          </a:p>
          <a:p>
            <a:r>
              <a:rPr kumimoji="1" lang="en-US" altLang="ja-JP" sz="1400" dirty="0">
                <a:latin typeface="Consolas" panose="020B0609020204030204" pitchFamily="49" charset="0"/>
              </a:rPr>
              <a:t>  &lt;tr&gt;</a:t>
            </a:r>
            <a:r>
              <a:rPr kumimoji="1" lang="en-US" altLang="ja-JP" sz="1400" b="1" dirty="0">
                <a:solidFill>
                  <a:schemeClr val="tx1">
                    <a:lumMod val="50000"/>
                    <a:lumOff val="50000"/>
                  </a:schemeClr>
                </a:solidFill>
                <a:latin typeface="Consolas" panose="020B0609020204030204" pitchFamily="49" charset="0"/>
              </a:rPr>
              <a:t>&lt;</a:t>
            </a:r>
            <a:r>
              <a:rPr kumimoji="1" lang="en-US" altLang="ja-JP" sz="1400" b="1" dirty="0" err="1">
                <a:solidFill>
                  <a:schemeClr val="tx1">
                    <a:lumMod val="50000"/>
                    <a:lumOff val="50000"/>
                  </a:schemeClr>
                </a:solidFill>
                <a:latin typeface="Consolas" panose="020B0609020204030204" pitchFamily="49" charset="0"/>
              </a:rPr>
              <a:t>th</a:t>
            </a:r>
            <a:r>
              <a:rPr kumimoji="1" lang="en-US" altLang="ja-JP" sz="1400" b="1" dirty="0">
                <a:solidFill>
                  <a:schemeClr val="tx1">
                    <a:lumMod val="50000"/>
                    <a:lumOff val="50000"/>
                  </a:schemeClr>
                </a:solidFill>
                <a:latin typeface="Consolas" panose="020B0609020204030204" pitchFamily="49" charset="0"/>
              </a:rPr>
              <a:t>&gt;</a:t>
            </a:r>
            <a:r>
              <a:rPr kumimoji="1" lang="ja-JP" altLang="en-US" sz="1400" b="1" dirty="0">
                <a:solidFill>
                  <a:schemeClr val="tx1">
                    <a:lumMod val="50000"/>
                    <a:lumOff val="50000"/>
                  </a:schemeClr>
                </a:solidFill>
                <a:latin typeface="Consolas" panose="020B0609020204030204" pitchFamily="49" charset="0"/>
              </a:rPr>
              <a:t>注文</a:t>
            </a:r>
            <a:r>
              <a:rPr kumimoji="1" lang="en-US" altLang="ja-JP" sz="1400" b="1" dirty="0">
                <a:solidFill>
                  <a:schemeClr val="tx1">
                    <a:lumMod val="50000"/>
                    <a:lumOff val="50000"/>
                  </a:schemeClr>
                </a:solidFill>
                <a:latin typeface="Consolas" panose="020B0609020204030204" pitchFamily="49" charset="0"/>
              </a:rPr>
              <a:t>ID&lt;/</a:t>
            </a:r>
            <a:r>
              <a:rPr kumimoji="1" lang="en-US" altLang="ja-JP" sz="1400" b="1" dirty="0" err="1">
                <a:solidFill>
                  <a:schemeClr val="tx1">
                    <a:lumMod val="50000"/>
                    <a:lumOff val="50000"/>
                  </a:schemeClr>
                </a:solidFill>
                <a:latin typeface="Consolas" panose="020B0609020204030204" pitchFamily="49" charset="0"/>
              </a:rPr>
              <a:t>th</a:t>
            </a:r>
            <a:r>
              <a:rPr kumimoji="1" lang="en-US" altLang="ja-JP" sz="1400" b="1" dirty="0">
                <a:solidFill>
                  <a:schemeClr val="tx1">
                    <a:lumMod val="50000"/>
                    <a:lumOff val="50000"/>
                  </a:schemeClr>
                </a:solidFill>
                <a:latin typeface="Consolas" panose="020B0609020204030204" pitchFamily="49" charset="0"/>
              </a:rPr>
              <a:t>&gt;</a:t>
            </a:r>
            <a:r>
              <a:rPr kumimoji="1" lang="en-US" altLang="ja-JP" sz="1600" b="1" dirty="0">
                <a:latin typeface="Consolas" panose="020B0609020204030204" pitchFamily="49" charset="0"/>
              </a:rPr>
              <a:t>&lt;</a:t>
            </a:r>
            <a:r>
              <a:rPr kumimoji="1" lang="en-US" altLang="ja-JP" sz="1600" b="1" dirty="0" err="1">
                <a:latin typeface="Consolas" panose="020B0609020204030204" pitchFamily="49" charset="0"/>
              </a:rPr>
              <a:t>th</a:t>
            </a:r>
            <a:r>
              <a:rPr kumimoji="1" lang="en-US" altLang="ja-JP" sz="1600" b="1" dirty="0">
                <a:latin typeface="Consolas" panose="020B0609020204030204" pitchFamily="49" charset="0"/>
              </a:rPr>
              <a:t>&gt;</a:t>
            </a:r>
            <a:r>
              <a:rPr kumimoji="1" lang="ja-JP" altLang="en-US" sz="1600" b="1" dirty="0">
                <a:latin typeface="Consolas" panose="020B0609020204030204" pitchFamily="49" charset="0"/>
              </a:rPr>
              <a:t>商品名</a:t>
            </a:r>
            <a:r>
              <a:rPr kumimoji="1" lang="en-US" altLang="ja-JP" sz="1600" b="1" dirty="0">
                <a:latin typeface="Consolas" panose="020B0609020204030204" pitchFamily="49" charset="0"/>
              </a:rPr>
              <a:t>&lt;/</a:t>
            </a:r>
            <a:r>
              <a:rPr kumimoji="1" lang="en-US" altLang="ja-JP" sz="1600" b="1" dirty="0" err="1">
                <a:latin typeface="Consolas" panose="020B0609020204030204" pitchFamily="49" charset="0"/>
              </a:rPr>
              <a:t>th</a:t>
            </a:r>
            <a:r>
              <a:rPr kumimoji="1" lang="en-US" altLang="ja-JP" sz="1600" b="1" dirty="0">
                <a:latin typeface="Consolas" panose="020B0609020204030204" pitchFamily="49" charset="0"/>
              </a:rPr>
              <a:t>&gt;</a:t>
            </a:r>
            <a:r>
              <a:rPr kumimoji="1" lang="en-US" altLang="ja-JP" sz="1400" b="1" dirty="0">
                <a:solidFill>
                  <a:srgbClr val="FF0000"/>
                </a:solidFill>
                <a:latin typeface="Consolas" panose="020B0609020204030204" pitchFamily="49" charset="0"/>
              </a:rPr>
              <a:t>&lt;</a:t>
            </a:r>
            <a:r>
              <a:rPr kumimoji="1" lang="en-US" altLang="ja-JP" sz="1400" b="1" dirty="0" err="1">
                <a:solidFill>
                  <a:srgbClr val="FF0000"/>
                </a:solidFill>
                <a:latin typeface="Consolas" panose="020B0609020204030204" pitchFamily="49" charset="0"/>
              </a:rPr>
              <a:t>th</a:t>
            </a:r>
            <a:r>
              <a:rPr kumimoji="1" lang="en-US" altLang="ja-JP" sz="1400" b="1" dirty="0">
                <a:solidFill>
                  <a:srgbClr val="FF0000"/>
                </a:solidFill>
                <a:latin typeface="Consolas" panose="020B0609020204030204" pitchFamily="49" charset="0"/>
              </a:rPr>
              <a:t>&gt;</a:t>
            </a:r>
            <a:r>
              <a:rPr kumimoji="1" lang="ja-JP" altLang="en-US" sz="1400" b="1" dirty="0">
                <a:solidFill>
                  <a:srgbClr val="FF0000"/>
                </a:solidFill>
                <a:latin typeface="Consolas" panose="020B0609020204030204" pitchFamily="49" charset="0"/>
              </a:rPr>
              <a:t>単価</a:t>
            </a:r>
            <a:r>
              <a:rPr kumimoji="1" lang="en-US" altLang="ja-JP" sz="1400" b="1" dirty="0">
                <a:solidFill>
                  <a:srgbClr val="FF0000"/>
                </a:solidFill>
                <a:latin typeface="Consolas" panose="020B0609020204030204" pitchFamily="49" charset="0"/>
              </a:rPr>
              <a:t>&lt;/</a:t>
            </a:r>
            <a:r>
              <a:rPr kumimoji="1" lang="en-US" altLang="ja-JP" sz="1400" b="1" dirty="0" err="1">
                <a:solidFill>
                  <a:srgbClr val="FF0000"/>
                </a:solidFill>
                <a:latin typeface="Consolas" panose="020B0609020204030204" pitchFamily="49" charset="0"/>
              </a:rPr>
              <a:t>th</a:t>
            </a:r>
            <a:r>
              <a:rPr kumimoji="1" lang="en-US" altLang="ja-JP" sz="1400" b="1" dirty="0">
                <a:solidFill>
                  <a:srgbClr val="FF0000"/>
                </a:solidFill>
                <a:latin typeface="Consolas" panose="020B0609020204030204" pitchFamily="49" charset="0"/>
              </a:rPr>
              <a:t>&gt;</a:t>
            </a:r>
            <a:r>
              <a:rPr kumimoji="1" lang="en-US" altLang="ja-JP" sz="1400" dirty="0">
                <a:latin typeface="Consolas" panose="020B0609020204030204" pitchFamily="49" charset="0"/>
              </a:rPr>
              <a: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購入</a:t>
            </a:r>
            <a:r>
              <a:rPr kumimoji="1" lang="en-US" altLang="ja-JP" sz="1400" dirty="0">
                <a:latin typeface="Consolas" panose="020B0609020204030204" pitchFamily="49" charset="0"/>
              </a:rPr>
              <a: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&gt;&lt;/tr&gt;</a:t>
            </a:r>
          </a:p>
          <a:p>
            <a:r>
              <a:rPr kumimoji="1" lang="en-US" altLang="ja-JP" sz="1400" dirty="0">
                <a:latin typeface="Consolas" panose="020B0609020204030204" pitchFamily="49" charset="0"/>
              </a:rPr>
              <a:t>  &lt;tr&gt;</a:t>
            </a:r>
          </a:p>
          <a:p>
            <a:r>
              <a:rPr kumimoji="1" lang="en-US" altLang="ja-JP" sz="1400" dirty="0">
                <a:latin typeface="Consolas" panose="020B0609020204030204" pitchFamily="49" charset="0"/>
              </a:rPr>
              <a:t>    &lt;td&gt;</a:t>
            </a:r>
            <a:r>
              <a:rPr kumimoji="1" lang="en-US" altLang="ja-JP" sz="1400" b="1" dirty="0">
                <a:solidFill>
                  <a:schemeClr val="tx1">
                    <a:lumMod val="50000"/>
                    <a:lumOff val="50000"/>
                  </a:schemeClr>
                </a:solidFill>
                <a:latin typeface="Consolas" panose="020B0609020204030204" pitchFamily="49" charset="0"/>
              </a:rPr>
              <a:t>&lt;font color=“grey”&gt;1010&lt;/font&gt;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a:t>
            </a:r>
            <a:r>
              <a:rPr kumimoji="1" lang="en-US" altLang="ja-JP" sz="1600" b="1" dirty="0">
                <a:latin typeface="Consolas" panose="020B0609020204030204" pitchFamily="49" charset="0"/>
              </a:rPr>
              <a:t>&lt;font size=“4”&gt;</a:t>
            </a:r>
            <a:r>
              <a:rPr kumimoji="1" lang="ja-JP" altLang="en-US" sz="1600" b="1" dirty="0">
                <a:latin typeface="Consolas" panose="020B0609020204030204" pitchFamily="49" charset="0"/>
              </a:rPr>
              <a:t>みかん</a:t>
            </a:r>
            <a:r>
              <a:rPr kumimoji="1" lang="en-US" altLang="ja-JP" sz="1600" b="1" dirty="0">
                <a:latin typeface="Consolas" panose="020B0609020204030204" pitchFamily="49" charset="0"/>
              </a:rPr>
              <a:t>&lt;/font&gt;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a:t>
            </a:r>
            <a:r>
              <a:rPr kumimoji="1" lang="en-US" altLang="ja-JP" sz="1400" b="1" dirty="0">
                <a:solidFill>
                  <a:srgbClr val="FF0000"/>
                </a:solidFill>
                <a:latin typeface="Consolas" panose="020B0609020204030204" pitchFamily="49" charset="0"/>
              </a:rPr>
              <a:t>&lt;font color=“red”&gt;50</a:t>
            </a:r>
            <a:r>
              <a:rPr kumimoji="1" lang="ja-JP" altLang="en-US" sz="1400" b="1" dirty="0">
                <a:solidFill>
                  <a:srgbClr val="FF0000"/>
                </a:solidFill>
                <a:latin typeface="Consolas" panose="020B0609020204030204" pitchFamily="49" charset="0"/>
              </a:rPr>
              <a:t>円</a:t>
            </a:r>
            <a:r>
              <a:rPr kumimoji="1" lang="en-US" altLang="ja-JP" sz="1400" b="1" dirty="0">
                <a:solidFill>
                  <a:srgbClr val="FF0000"/>
                </a:solidFill>
                <a:latin typeface="Consolas" panose="020B0609020204030204" pitchFamily="49" charset="0"/>
              </a:rPr>
              <a:t>&lt;/font&gt;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&lt;td&gt;&lt;input type="button" value="</a:t>
            </a:r>
            <a:r>
              <a:rPr kumimoji="1" lang="ja-JP" altLang="en-US" sz="1400" dirty="0">
                <a:latin typeface="Consolas" panose="020B0609020204030204" pitchFamily="49" charset="0"/>
              </a:rPr>
              <a:t>購入</a:t>
            </a:r>
            <a:r>
              <a:rPr kumimoji="1" lang="en-US" altLang="ja-JP" sz="1400" dirty="0">
                <a:latin typeface="Consolas" panose="020B0609020204030204" pitchFamily="49" charset="0"/>
              </a:rPr>
              <a:t>"&gt;&lt;/td&gt;</a:t>
            </a:r>
          </a:p>
          <a:p>
            <a:r>
              <a:rPr kumimoji="1" lang="en-US" altLang="ja-JP" sz="1400" dirty="0">
                <a:latin typeface="Consolas" panose="020B0609020204030204" pitchFamily="49" charset="0"/>
              </a:rPr>
              <a:t>  &lt;/tr&gt;</a:t>
            </a:r>
          </a:p>
          <a:p>
            <a:r>
              <a:rPr kumimoji="1" lang="en-US" altLang="ja-JP" sz="1400" dirty="0">
                <a:latin typeface="Consolas" panose="020B0609020204030204" pitchFamily="49" charset="0"/>
              </a:rPr>
              <a:t>  &lt;tr&gt;</a:t>
            </a:r>
          </a:p>
          <a:p>
            <a:r>
              <a:rPr kumimoji="1" lang="en-US" altLang="ja-JP" sz="1400" dirty="0">
                <a:latin typeface="Consolas" panose="020B0609020204030204" pitchFamily="49" charset="0"/>
              </a:rPr>
              <a:t>    &lt;td&gt;</a:t>
            </a:r>
            <a:r>
              <a:rPr kumimoji="1" lang="en-US" altLang="ja-JP" sz="1400" b="1" dirty="0">
                <a:solidFill>
                  <a:schemeClr val="tx1">
                    <a:lumMod val="50000"/>
                    <a:lumOff val="50000"/>
                  </a:schemeClr>
                </a:solidFill>
                <a:latin typeface="Consolas" panose="020B0609020204030204" pitchFamily="49" charset="0"/>
              </a:rPr>
              <a:t>&lt;font color=“grey”&gt;1010&lt;/font&gt;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a:t>
            </a:r>
            <a:r>
              <a:rPr kumimoji="1" lang="en-US" altLang="ja-JP" sz="1600" b="1" dirty="0">
                <a:latin typeface="Consolas" panose="020B0609020204030204" pitchFamily="49" charset="0"/>
              </a:rPr>
              <a:t>&lt;font size=“4”&gt;</a:t>
            </a:r>
            <a:r>
              <a:rPr kumimoji="1" lang="ja-JP" altLang="en-US" sz="1600" b="1" dirty="0">
                <a:latin typeface="Consolas" panose="020B0609020204030204" pitchFamily="49" charset="0"/>
              </a:rPr>
              <a:t>りんご</a:t>
            </a:r>
            <a:r>
              <a:rPr kumimoji="1" lang="en-US" altLang="ja-JP" sz="1600" b="1" dirty="0">
                <a:latin typeface="Consolas" panose="020B0609020204030204" pitchFamily="49" charset="0"/>
              </a:rPr>
              <a:t>&lt;/font&gt;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a:t>
            </a:r>
            <a:r>
              <a:rPr kumimoji="1" lang="en-US" altLang="ja-JP" sz="1400" b="1" dirty="0">
                <a:solidFill>
                  <a:srgbClr val="FF0000"/>
                </a:solidFill>
                <a:latin typeface="Consolas" panose="020B0609020204030204" pitchFamily="49" charset="0"/>
              </a:rPr>
              <a:t>&lt;font color=“red”&gt;100</a:t>
            </a:r>
            <a:r>
              <a:rPr kumimoji="1" lang="ja-JP" altLang="en-US" sz="1400" b="1" dirty="0">
                <a:solidFill>
                  <a:srgbClr val="FF0000"/>
                </a:solidFill>
                <a:latin typeface="Consolas" panose="020B0609020204030204" pitchFamily="49" charset="0"/>
              </a:rPr>
              <a:t>円</a:t>
            </a:r>
            <a:r>
              <a:rPr kumimoji="1" lang="en-US" altLang="ja-JP" sz="1400" b="1" dirty="0">
                <a:solidFill>
                  <a:srgbClr val="FF0000"/>
                </a:solidFill>
                <a:latin typeface="Consolas" panose="020B0609020204030204" pitchFamily="49" charset="0"/>
              </a:rPr>
              <a:t>&lt;/font&gt;</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&lt;td&gt;&lt;input type="button" value="</a:t>
            </a:r>
            <a:r>
              <a:rPr kumimoji="1" lang="ja-JP" altLang="en-US" sz="1400" dirty="0">
                <a:latin typeface="Consolas" panose="020B0609020204030204" pitchFamily="49" charset="0"/>
              </a:rPr>
              <a:t>購入</a:t>
            </a:r>
            <a:r>
              <a:rPr kumimoji="1" lang="en-US" altLang="ja-JP" sz="1400" dirty="0">
                <a:latin typeface="Consolas" panose="020B0609020204030204" pitchFamily="49" charset="0"/>
              </a:rPr>
              <a:t>"&gt;&lt;/td&gt;</a:t>
            </a:r>
          </a:p>
          <a:p>
            <a:r>
              <a:rPr kumimoji="1" lang="en-US" altLang="ja-JP" sz="1400" dirty="0">
                <a:latin typeface="Consolas" panose="020B0609020204030204" pitchFamily="49" charset="0"/>
              </a:rPr>
              <a:t>  &lt;/tr&gt;</a:t>
            </a:r>
          </a:p>
        </p:txBody>
      </p:sp>
      <p:sp>
        <p:nvSpPr>
          <p:cNvPr id="5" name="吹き出し: 角を丸めた四角形 4">
            <a:extLst>
              <a:ext uri="{FF2B5EF4-FFF2-40B4-BE49-F238E27FC236}">
                <a16:creationId xmlns:a16="http://schemas.microsoft.com/office/drawing/2014/main" id="{A0CE6787-6A11-4157-BA8E-F658F3C6A986}"/>
              </a:ext>
            </a:extLst>
          </p:cNvPr>
          <p:cNvSpPr/>
          <p:nvPr/>
        </p:nvSpPr>
        <p:spPr>
          <a:xfrm>
            <a:off x="6457497" y="2575316"/>
            <a:ext cx="2105478" cy="1206109"/>
          </a:xfrm>
          <a:prstGeom prst="wedgeRoundRectCallout">
            <a:avLst>
              <a:gd name="adj1" fmla="val -70139"/>
              <a:gd name="adj2" fmla="val -307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u="sng" dirty="0">
                <a:solidFill>
                  <a:schemeClr val="tx1"/>
                </a:solidFill>
              </a:rPr>
              <a:t>注文</a:t>
            </a:r>
            <a:r>
              <a:rPr kumimoji="1" lang="en-US" altLang="ja-JP" u="sng" dirty="0">
                <a:solidFill>
                  <a:schemeClr val="tx1"/>
                </a:solidFill>
              </a:rPr>
              <a:t>ID</a:t>
            </a:r>
            <a:r>
              <a:rPr kumimoji="1" lang="ja-JP" altLang="en-US" dirty="0">
                <a:solidFill>
                  <a:schemeClr val="tx1"/>
                </a:solidFill>
              </a:rPr>
              <a:t>は</a:t>
            </a:r>
            <a:r>
              <a:rPr kumimoji="1" lang="ja-JP" altLang="en-US" b="1" dirty="0">
                <a:solidFill>
                  <a:schemeClr val="tx1">
                    <a:lumMod val="50000"/>
                    <a:lumOff val="50000"/>
                  </a:schemeClr>
                </a:solidFill>
              </a:rPr>
              <a:t>灰色</a:t>
            </a:r>
            <a:endParaRPr kumimoji="1" lang="en-US" altLang="ja-JP" b="1" dirty="0">
              <a:solidFill>
                <a:schemeClr val="tx1">
                  <a:lumMod val="50000"/>
                  <a:lumOff val="50000"/>
                </a:schemeClr>
              </a:solidFill>
            </a:endParaRPr>
          </a:p>
          <a:p>
            <a:r>
              <a:rPr kumimoji="1" lang="ja-JP" altLang="en-US" u="sng" dirty="0">
                <a:solidFill>
                  <a:schemeClr val="tx1"/>
                </a:solidFill>
              </a:rPr>
              <a:t>商品名</a:t>
            </a:r>
            <a:r>
              <a:rPr kumimoji="1" lang="ja-JP" altLang="en-US" dirty="0">
                <a:solidFill>
                  <a:schemeClr val="tx1"/>
                </a:solidFill>
              </a:rPr>
              <a:t>は</a:t>
            </a:r>
            <a:r>
              <a:rPr kumimoji="1" lang="ja-JP" altLang="en-US" sz="2000" b="1" dirty="0">
                <a:solidFill>
                  <a:schemeClr val="tx1"/>
                </a:solidFill>
              </a:rPr>
              <a:t>大きく</a:t>
            </a:r>
            <a:endParaRPr kumimoji="1" lang="en-US" altLang="ja-JP" b="1" dirty="0">
              <a:solidFill>
                <a:schemeClr val="tx1"/>
              </a:solidFill>
            </a:endParaRPr>
          </a:p>
          <a:p>
            <a:r>
              <a:rPr kumimoji="1" lang="ja-JP" altLang="en-US" u="sng" dirty="0">
                <a:solidFill>
                  <a:schemeClr val="tx1"/>
                </a:solidFill>
              </a:rPr>
              <a:t>単価</a:t>
            </a:r>
            <a:r>
              <a:rPr kumimoji="1" lang="ja-JP" altLang="en-US" dirty="0">
                <a:solidFill>
                  <a:schemeClr val="tx1"/>
                </a:solidFill>
              </a:rPr>
              <a:t>は</a:t>
            </a:r>
            <a:r>
              <a:rPr kumimoji="1" lang="ja-JP" altLang="en-US" b="1" dirty="0">
                <a:solidFill>
                  <a:srgbClr val="FF0000"/>
                </a:solidFill>
              </a:rPr>
              <a:t>赤色</a:t>
            </a:r>
            <a:endParaRPr kumimoji="1" lang="en-US" altLang="ja-JP" b="1" dirty="0">
              <a:solidFill>
                <a:srgbClr val="FF0000"/>
              </a:solidFill>
            </a:endParaRPr>
          </a:p>
        </p:txBody>
      </p:sp>
      <p:sp>
        <p:nvSpPr>
          <p:cNvPr id="6" name="吹き出し: 角を丸めた四角形 5">
            <a:extLst>
              <a:ext uri="{FF2B5EF4-FFF2-40B4-BE49-F238E27FC236}">
                <a16:creationId xmlns:a16="http://schemas.microsoft.com/office/drawing/2014/main" id="{5343BD36-9BBD-496F-A4E4-E457D09E292C}"/>
              </a:ext>
            </a:extLst>
          </p:cNvPr>
          <p:cNvSpPr/>
          <p:nvPr/>
        </p:nvSpPr>
        <p:spPr>
          <a:xfrm>
            <a:off x="4993030" y="4822938"/>
            <a:ext cx="2407896" cy="868295"/>
          </a:xfrm>
          <a:prstGeom prst="wedgeRoundRectCallout">
            <a:avLst>
              <a:gd name="adj1" fmla="val -65392"/>
              <a:gd name="adj2" fmla="val -471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b="1" dirty="0">
                <a:solidFill>
                  <a:srgbClr val="FF0000"/>
                </a:solidFill>
              </a:rPr>
              <a:t>デザイナーさんが</a:t>
            </a:r>
            <a:br>
              <a:rPr kumimoji="1" lang="en-US" altLang="ja-JP" sz="1600" b="1" dirty="0">
                <a:solidFill>
                  <a:srgbClr val="FF0000"/>
                </a:solidFill>
              </a:rPr>
            </a:br>
            <a:r>
              <a:rPr kumimoji="1" lang="ja-JP" altLang="en-US" sz="1600" b="1" dirty="0">
                <a:solidFill>
                  <a:srgbClr val="FF0000"/>
                </a:solidFill>
              </a:rPr>
              <a:t>「デザイン変更！」</a:t>
            </a:r>
            <a:br>
              <a:rPr kumimoji="1" lang="en-US" altLang="ja-JP" sz="1600" b="1" dirty="0">
                <a:solidFill>
                  <a:srgbClr val="FF0000"/>
                </a:solidFill>
              </a:rPr>
            </a:br>
            <a:r>
              <a:rPr kumimoji="1" lang="ja-JP" altLang="en-US" sz="1600" b="1" dirty="0">
                <a:solidFill>
                  <a:srgbClr val="FF0000"/>
                </a:solidFill>
              </a:rPr>
              <a:t>単価は</a:t>
            </a:r>
            <a:r>
              <a:rPr kumimoji="1" lang="ja-JP" altLang="en-US" sz="1600" b="1" dirty="0">
                <a:solidFill>
                  <a:srgbClr val="0070C0"/>
                </a:solidFill>
              </a:rPr>
              <a:t>青太字</a:t>
            </a:r>
            <a:r>
              <a:rPr kumimoji="1" lang="ja-JP" altLang="en-US" sz="1600" b="1" dirty="0">
                <a:solidFill>
                  <a:srgbClr val="FF0000"/>
                </a:solidFill>
              </a:rPr>
              <a:t>にして！</a:t>
            </a:r>
            <a:endParaRPr kumimoji="1" lang="en-US" altLang="ja-JP" sz="1600" b="1" dirty="0">
              <a:solidFill>
                <a:srgbClr val="FF0000"/>
              </a:solidFill>
            </a:endParaRPr>
          </a:p>
        </p:txBody>
      </p:sp>
    </p:spTree>
    <p:extLst>
      <p:ext uri="{BB962C8B-B14F-4D97-AF65-F5344CB8AC3E}">
        <p14:creationId xmlns:p14="http://schemas.microsoft.com/office/powerpoint/2010/main" val="30829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529C1-ECB1-4A5B-9DFB-1C24BA583A39}"/>
              </a:ext>
            </a:extLst>
          </p:cNvPr>
          <p:cNvSpPr>
            <a:spLocks noGrp="1"/>
          </p:cNvSpPr>
          <p:nvPr>
            <p:ph type="title"/>
          </p:nvPr>
        </p:nvSpPr>
        <p:spPr/>
        <p:txBody>
          <a:bodyPr/>
          <a:lstStyle/>
          <a:p>
            <a:r>
              <a:rPr kumimoji="1" lang="ja-JP" altLang="en-US" dirty="0"/>
              <a:t>スタイルシートを使ってみよう</a:t>
            </a:r>
          </a:p>
        </p:txBody>
      </p:sp>
      <p:sp>
        <p:nvSpPr>
          <p:cNvPr id="3" name="コンテンツ プレースホルダー 2">
            <a:extLst>
              <a:ext uri="{FF2B5EF4-FFF2-40B4-BE49-F238E27FC236}">
                <a16:creationId xmlns:a16="http://schemas.microsoft.com/office/drawing/2014/main" id="{C43BFE08-B7A7-4CC3-A16B-1139682D5D1D}"/>
              </a:ext>
            </a:extLst>
          </p:cNvPr>
          <p:cNvSpPr>
            <a:spLocks noGrp="1"/>
          </p:cNvSpPr>
          <p:nvPr>
            <p:ph idx="1"/>
          </p:nvPr>
        </p:nvSpPr>
        <p:spPr>
          <a:xfrm>
            <a:off x="1043441" y="1949058"/>
            <a:ext cx="6571343" cy="3450613"/>
          </a:xfrm>
        </p:spPr>
        <p:txBody>
          <a:bodyPr>
            <a:normAutofit/>
          </a:bodyPr>
          <a:lstStyle/>
          <a:p>
            <a:r>
              <a:rPr kumimoji="1" lang="ja-JP" altLang="en-US" sz="1800" b="1">
                <a:solidFill>
                  <a:srgbClr val="0070C0"/>
                </a:solidFill>
              </a:rPr>
              <a:t>表示内容とデザインは、別</a:t>
            </a:r>
            <a:r>
              <a:rPr kumimoji="1" lang="ja-JP" altLang="en-US" sz="1800" b="1" dirty="0">
                <a:solidFill>
                  <a:srgbClr val="0070C0"/>
                </a:solidFill>
              </a:rPr>
              <a:t>に記載しよう。</a:t>
            </a:r>
            <a:endParaRPr kumimoji="1" lang="en-US" altLang="ja-JP" sz="1800" b="1" dirty="0">
              <a:solidFill>
                <a:srgbClr val="0070C0"/>
              </a:solidFill>
            </a:endParaRPr>
          </a:p>
          <a:p>
            <a:r>
              <a:rPr lang="en-US" altLang="ja-JP" sz="1800" b="1" dirty="0">
                <a:solidFill>
                  <a:srgbClr val="FF0000"/>
                </a:solidFill>
              </a:rPr>
              <a:t>HTML</a:t>
            </a:r>
            <a:br>
              <a:rPr lang="en-US" altLang="ja-JP" sz="1400" dirty="0"/>
            </a:br>
            <a:r>
              <a:rPr lang="en-US" altLang="ja-JP" sz="1400" dirty="0"/>
              <a:t>&lt;p&gt;</a:t>
            </a:r>
            <a:r>
              <a:rPr lang="ja-JP" altLang="en-US" sz="1400" dirty="0"/>
              <a:t>段落を</a:t>
            </a:r>
            <a:r>
              <a:rPr lang="en-US" altLang="ja-JP" sz="1400" dirty="0"/>
              <a:t>14</a:t>
            </a:r>
            <a:r>
              <a:rPr lang="ja-JP" altLang="en-US" sz="1400" dirty="0"/>
              <a:t>ポイントの赤太字で表示したい</a:t>
            </a:r>
            <a:r>
              <a:rPr lang="en-US" altLang="ja-JP" sz="1400" dirty="0"/>
              <a:t>&lt;/p&gt;</a:t>
            </a:r>
          </a:p>
          <a:p>
            <a:r>
              <a:rPr lang="ja-JP" altLang="en-US" sz="1800" b="1" dirty="0">
                <a:solidFill>
                  <a:srgbClr val="FF0000"/>
                </a:solidFill>
              </a:rPr>
              <a:t>スタイルシート</a:t>
            </a:r>
            <a:br>
              <a:rPr lang="en-US" altLang="ja-JP" dirty="0"/>
            </a:br>
            <a:r>
              <a:rPr lang="en-US" altLang="ja-JP" sz="1400" dirty="0"/>
              <a:t>p .</a:t>
            </a:r>
            <a:r>
              <a:rPr lang="en-US" altLang="ja-JP" sz="1400" b="1" dirty="0">
                <a:solidFill>
                  <a:srgbClr val="FF0000"/>
                </a:solidFill>
              </a:rPr>
              <a:t>BODY</a:t>
            </a:r>
            <a:r>
              <a:rPr lang="en-US" altLang="ja-JP" sz="1400" dirty="0"/>
              <a:t> {</a:t>
            </a:r>
            <a:br>
              <a:rPr lang="en-US" altLang="ja-JP" sz="1400" dirty="0"/>
            </a:br>
            <a:r>
              <a:rPr lang="en-US" altLang="ja-JP" sz="1400" dirty="0"/>
              <a:t>    color: red ;</a:t>
            </a:r>
            <a:br>
              <a:rPr lang="en-US" altLang="ja-JP" sz="1400" dirty="0"/>
            </a:br>
            <a:r>
              <a:rPr lang="ja-JP" altLang="en-US" sz="1400" dirty="0"/>
              <a:t>    </a:t>
            </a:r>
            <a:r>
              <a:rPr lang="en-US" altLang="ja-JP" sz="1400" dirty="0"/>
              <a:t>font-size: 14pt ;</a:t>
            </a:r>
            <a:br>
              <a:rPr lang="en-US" altLang="ja-JP" sz="1400" dirty="0"/>
            </a:br>
            <a:r>
              <a:rPr lang="en-US" altLang="ja-JP" sz="1400" dirty="0"/>
              <a:t>    font-weight: bold ;</a:t>
            </a:r>
            <a:br>
              <a:rPr lang="en-US" altLang="ja-JP" sz="1400" dirty="0"/>
            </a:br>
            <a:r>
              <a:rPr kumimoji="1" lang="en-US" altLang="ja-JP" sz="1400" dirty="0"/>
              <a:t>}</a:t>
            </a:r>
          </a:p>
          <a:p>
            <a:pPr marL="0" indent="0">
              <a:buNone/>
            </a:pPr>
            <a:r>
              <a:rPr kumimoji="1" lang="en-US" altLang="ja-JP" sz="1400" dirty="0"/>
              <a:t>    </a:t>
            </a:r>
            <a:endParaRPr kumimoji="1" lang="ja-JP" altLang="en-US" sz="1400" dirty="0"/>
          </a:p>
        </p:txBody>
      </p:sp>
      <p:sp>
        <p:nvSpPr>
          <p:cNvPr id="4" name="テキスト ボックス 3">
            <a:extLst>
              <a:ext uri="{FF2B5EF4-FFF2-40B4-BE49-F238E27FC236}">
                <a16:creationId xmlns:a16="http://schemas.microsoft.com/office/drawing/2014/main" id="{BC18E466-BC8C-4050-BF11-8ABC68445B14}"/>
              </a:ext>
            </a:extLst>
          </p:cNvPr>
          <p:cNvSpPr txBox="1"/>
          <p:nvPr/>
        </p:nvSpPr>
        <p:spPr>
          <a:xfrm>
            <a:off x="4200071" y="3158022"/>
            <a:ext cx="5267779" cy="273921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latin typeface="Consolas" panose="020B0609020204030204" pitchFamily="49" charset="0"/>
              </a:rPr>
              <a:t>HTML</a:t>
            </a:r>
            <a:r>
              <a:rPr kumimoji="1" lang="ja-JP" altLang="en-US" b="1" dirty="0">
                <a:solidFill>
                  <a:srgbClr val="FF0000"/>
                </a:solidFill>
                <a:latin typeface="Consolas" panose="020B0609020204030204" pitchFamily="49" charset="0"/>
              </a:rPr>
              <a:t>の先頭でスタイルシートを指定</a:t>
            </a:r>
            <a:endParaRPr kumimoji="1" lang="en-US" altLang="ja-JP" b="1" dirty="0">
              <a:solidFill>
                <a:srgbClr val="FF0000"/>
              </a:solidFill>
              <a:latin typeface="Consolas" panose="020B0609020204030204" pitchFamily="49" charset="0"/>
            </a:endParaRPr>
          </a:p>
          <a:p>
            <a:r>
              <a:rPr kumimoji="1" lang="en-US" altLang="ja-JP" sz="1400" dirty="0">
                <a:latin typeface="Consolas" panose="020B0609020204030204" pitchFamily="49" charset="0"/>
              </a:rPr>
              <a:t>&lt;!DOCTYPE html&gt;</a:t>
            </a:r>
          </a:p>
          <a:p>
            <a:r>
              <a:rPr kumimoji="1" lang="en-US" altLang="ja-JP" sz="1400" dirty="0">
                <a:latin typeface="Consolas" panose="020B0609020204030204" pitchFamily="49" charset="0"/>
              </a:rPr>
              <a:t>&lt;html lang="ja"&gt;</a:t>
            </a:r>
          </a:p>
          <a:p>
            <a:r>
              <a:rPr kumimoji="1" lang="en-US" altLang="ja-JP" sz="1400" dirty="0">
                <a:latin typeface="Consolas" panose="020B0609020204030204" pitchFamily="49" charset="0"/>
              </a:rPr>
              <a:t>  &lt;head&gt;</a:t>
            </a:r>
          </a:p>
          <a:p>
            <a:r>
              <a:rPr kumimoji="1" lang="en-US" altLang="ja-JP" sz="1400" dirty="0">
                <a:latin typeface="Consolas" panose="020B0609020204030204" pitchFamily="49" charset="0"/>
              </a:rPr>
              <a:t>    &lt;meta charset="utf-8"/&gt;</a:t>
            </a:r>
          </a:p>
          <a:p>
            <a:r>
              <a:rPr kumimoji="1" lang="en-US" altLang="ja-JP" sz="1400" dirty="0">
                <a:latin typeface="Consolas" panose="020B0609020204030204" pitchFamily="49" charset="0"/>
              </a:rPr>
              <a:t>    &lt;title&gt;Sample Page 2&lt;/title&gt;</a:t>
            </a:r>
          </a:p>
          <a:p>
            <a:r>
              <a:rPr kumimoji="1" lang="en-US" altLang="ja-JP" sz="1400" dirty="0">
                <a:latin typeface="Consolas" panose="020B0609020204030204" pitchFamily="49" charset="0"/>
              </a:rPr>
              <a:t>    </a:t>
            </a:r>
            <a:r>
              <a:rPr kumimoji="1" lang="en-US" altLang="ja-JP" sz="1400" b="1" dirty="0">
                <a:solidFill>
                  <a:srgbClr val="FF0000"/>
                </a:solidFill>
                <a:latin typeface="Consolas" panose="020B0609020204030204" pitchFamily="49" charset="0"/>
              </a:rPr>
              <a:t>&lt;link </a:t>
            </a:r>
            <a:r>
              <a:rPr kumimoji="1" lang="en-US" altLang="ja-JP" sz="1400" b="1" dirty="0" err="1">
                <a:solidFill>
                  <a:srgbClr val="FF0000"/>
                </a:solidFill>
                <a:latin typeface="Consolas" panose="020B0609020204030204" pitchFamily="49" charset="0"/>
              </a:rPr>
              <a:t>rel</a:t>
            </a:r>
            <a:r>
              <a:rPr kumimoji="1" lang="en-US" altLang="ja-JP" sz="1400" b="1" dirty="0">
                <a:solidFill>
                  <a:srgbClr val="FF0000"/>
                </a:solidFill>
                <a:latin typeface="Consolas" panose="020B0609020204030204" pitchFamily="49" charset="0"/>
              </a:rPr>
              <a:t>="stylesheet" type="text/</a:t>
            </a:r>
            <a:r>
              <a:rPr kumimoji="1" lang="en-US" altLang="ja-JP" sz="1400" b="1" dirty="0" err="1">
                <a:solidFill>
                  <a:srgbClr val="FF0000"/>
                </a:solidFill>
                <a:latin typeface="Consolas" panose="020B0609020204030204" pitchFamily="49" charset="0"/>
              </a:rPr>
              <a:t>css</a:t>
            </a:r>
            <a:r>
              <a:rPr kumimoji="1" lang="en-US" altLang="ja-JP" sz="1400" b="1" dirty="0">
                <a:solidFill>
                  <a:srgbClr val="FF0000"/>
                </a:solidFill>
                <a:latin typeface="Consolas" panose="020B0609020204030204" pitchFamily="49" charset="0"/>
              </a:rPr>
              <a:t>“</a:t>
            </a:r>
            <a:br>
              <a:rPr kumimoji="1" lang="en-US" altLang="ja-JP" sz="1400" b="1" dirty="0">
                <a:solidFill>
                  <a:srgbClr val="FF0000"/>
                </a:solidFill>
                <a:latin typeface="Consolas" panose="020B0609020204030204" pitchFamily="49" charset="0"/>
              </a:rPr>
            </a:br>
            <a:r>
              <a:rPr kumimoji="1" lang="en-US" altLang="ja-JP" sz="1400" b="1" dirty="0">
                <a:solidFill>
                  <a:srgbClr val="FF0000"/>
                </a:solidFill>
                <a:latin typeface="Consolas" panose="020B0609020204030204" pitchFamily="49" charset="0"/>
              </a:rPr>
              <a:t>          </a:t>
            </a:r>
            <a:r>
              <a:rPr kumimoji="1" lang="en-US" altLang="ja-JP" sz="1400" b="1" dirty="0" err="1">
                <a:solidFill>
                  <a:srgbClr val="FF0000"/>
                </a:solidFill>
                <a:latin typeface="Consolas" panose="020B0609020204030204" pitchFamily="49" charset="0"/>
              </a:rPr>
              <a:t>href</a:t>
            </a:r>
            <a:r>
              <a:rPr kumimoji="1" lang="en-US" altLang="ja-JP" sz="1400" b="1" dirty="0">
                <a:solidFill>
                  <a:srgbClr val="FF0000"/>
                </a:solidFill>
                <a:latin typeface="Consolas" panose="020B0609020204030204" pitchFamily="49" charset="0"/>
              </a:rPr>
              <a:t>="sample2.css“ /&gt;</a:t>
            </a:r>
          </a:p>
          <a:p>
            <a:r>
              <a:rPr kumimoji="1" lang="en-US" altLang="ja-JP" sz="1400" dirty="0">
                <a:latin typeface="Consolas" panose="020B0609020204030204" pitchFamily="49" charset="0"/>
              </a:rPr>
              <a:t>  &lt;/head&gt;</a:t>
            </a:r>
          </a:p>
          <a:p>
            <a:r>
              <a:rPr kumimoji="1" lang="en-US" altLang="ja-JP" sz="1400" dirty="0">
                <a:latin typeface="Consolas" panose="020B0609020204030204" pitchFamily="49" charset="0"/>
              </a:rPr>
              <a:t>  &lt;body&gt;</a:t>
            </a:r>
          </a:p>
          <a:p>
            <a:r>
              <a:rPr kumimoji="1" lang="en-US" altLang="ja-JP" sz="1400" dirty="0">
                <a:latin typeface="Consolas" panose="020B0609020204030204" pitchFamily="49" charset="0"/>
              </a:rPr>
              <a:t>    &lt;p </a:t>
            </a:r>
            <a:r>
              <a:rPr kumimoji="1" lang="en-US" altLang="ja-JP" sz="1400" b="1" dirty="0">
                <a:solidFill>
                  <a:srgbClr val="FF0000"/>
                </a:solidFill>
                <a:latin typeface="Consolas" panose="020B0609020204030204" pitchFamily="49" charset="0"/>
              </a:rPr>
              <a:t>class=“BODY”</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段落</a:t>
            </a:r>
            <a:r>
              <a:rPr kumimoji="1" lang="en-US" altLang="ja-JP" sz="1400" dirty="0">
                <a:latin typeface="Consolas" panose="020B0609020204030204" pitchFamily="49" charset="0"/>
              </a:rPr>
              <a:t>&lt;/p&gt;</a:t>
            </a:r>
          </a:p>
          <a:p>
            <a:r>
              <a:rPr kumimoji="1" lang="en-US" altLang="ja-JP" sz="1400" dirty="0">
                <a:latin typeface="Consolas" panose="020B0609020204030204" pitchFamily="49" charset="0"/>
              </a:rPr>
              <a:t>     :</a:t>
            </a:r>
            <a:endParaRPr kumimoji="1" lang="ja-JP" altLang="en-US" sz="1400" dirty="0">
              <a:latin typeface="Consolas" panose="020B0609020204030204" pitchFamily="49" charset="0"/>
            </a:endParaRPr>
          </a:p>
        </p:txBody>
      </p:sp>
      <p:sp>
        <p:nvSpPr>
          <p:cNvPr id="5" name="吹き出し: 角を丸めた四角形 4">
            <a:extLst>
              <a:ext uri="{FF2B5EF4-FFF2-40B4-BE49-F238E27FC236}">
                <a16:creationId xmlns:a16="http://schemas.microsoft.com/office/drawing/2014/main" id="{89CAA40E-A722-4261-9630-F16D17B90549}"/>
              </a:ext>
            </a:extLst>
          </p:cNvPr>
          <p:cNvSpPr/>
          <p:nvPr/>
        </p:nvSpPr>
        <p:spPr>
          <a:xfrm>
            <a:off x="1999797" y="5294178"/>
            <a:ext cx="1991178" cy="1206109"/>
          </a:xfrm>
          <a:prstGeom prst="wedgeRoundRectCallout">
            <a:avLst>
              <a:gd name="adj1" fmla="val -39376"/>
              <a:gd name="adj2" fmla="val -1041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600" dirty="0">
                <a:solidFill>
                  <a:schemeClr val="tx1"/>
                </a:solidFill>
              </a:rPr>
              <a:t>p </a:t>
            </a:r>
            <a:r>
              <a:rPr kumimoji="1" lang="ja-JP" altLang="en-US" sz="1600" dirty="0">
                <a:solidFill>
                  <a:schemeClr val="tx1"/>
                </a:solidFill>
              </a:rPr>
              <a:t>タグ</a:t>
            </a:r>
            <a:r>
              <a:rPr kumimoji="1" lang="en-US" altLang="ja-JP" sz="1600" dirty="0">
                <a:solidFill>
                  <a:schemeClr val="tx1"/>
                </a:solidFill>
              </a:rPr>
              <a:t>(</a:t>
            </a:r>
            <a:r>
              <a:rPr kumimoji="1" lang="ja-JP" altLang="en-US" sz="1600" dirty="0">
                <a:solidFill>
                  <a:schemeClr val="tx1"/>
                </a:solidFill>
              </a:rPr>
              <a:t>段落</a:t>
            </a:r>
            <a:r>
              <a:rPr kumimoji="1" lang="en-US" altLang="ja-JP" sz="1600" dirty="0">
                <a:solidFill>
                  <a:schemeClr val="tx1"/>
                </a:solidFill>
              </a:rPr>
              <a:t>)</a:t>
            </a:r>
            <a:r>
              <a:rPr kumimoji="1" lang="ja-JP" altLang="en-US" sz="1600" b="1" dirty="0">
                <a:solidFill>
                  <a:schemeClr val="tx1"/>
                </a:solidFill>
              </a:rPr>
              <a:t>の</a:t>
            </a:r>
            <a:endParaRPr kumimoji="1" lang="en-US" altLang="ja-JP" sz="1600" b="1" dirty="0">
              <a:solidFill>
                <a:schemeClr val="tx1"/>
              </a:solidFill>
            </a:endParaRPr>
          </a:p>
          <a:p>
            <a:r>
              <a:rPr kumimoji="1" lang="en-US" altLang="ja-JP" sz="1600" b="1" dirty="0">
                <a:solidFill>
                  <a:schemeClr val="tx1"/>
                </a:solidFill>
              </a:rPr>
              <a:t>class=“BODY”</a:t>
            </a:r>
            <a:r>
              <a:rPr kumimoji="1" lang="ja-JP" altLang="en-US" sz="1600" b="1" dirty="0">
                <a:solidFill>
                  <a:schemeClr val="tx1"/>
                </a:solidFill>
              </a:rPr>
              <a:t>は</a:t>
            </a:r>
            <a:endParaRPr kumimoji="1" lang="en-US" altLang="ja-JP" sz="1600" b="1" dirty="0">
              <a:solidFill>
                <a:schemeClr val="tx1"/>
              </a:solidFill>
            </a:endParaRPr>
          </a:p>
          <a:p>
            <a:r>
              <a:rPr kumimoji="1" lang="ja-JP" altLang="en-US" sz="1600" b="1" dirty="0">
                <a:solidFill>
                  <a:schemeClr val="tx1"/>
                </a:solidFill>
              </a:rPr>
              <a:t>ここに書いてあるスタイルで表示</a:t>
            </a:r>
            <a:endParaRPr kumimoji="1" lang="en-US" altLang="ja-JP" sz="1600" dirty="0">
              <a:solidFill>
                <a:schemeClr val="tx1"/>
              </a:solidFill>
            </a:endParaRPr>
          </a:p>
        </p:txBody>
      </p:sp>
    </p:spTree>
    <p:extLst>
      <p:ext uri="{BB962C8B-B14F-4D97-AF65-F5344CB8AC3E}">
        <p14:creationId xmlns:p14="http://schemas.microsoft.com/office/powerpoint/2010/main" val="238282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D9891-0D47-F959-3336-48D239DB60F4}"/>
              </a:ext>
            </a:extLst>
          </p:cNvPr>
          <p:cNvSpPr>
            <a:spLocks noGrp="1"/>
          </p:cNvSpPr>
          <p:nvPr>
            <p:ph type="title"/>
          </p:nvPr>
        </p:nvSpPr>
        <p:spPr/>
        <p:txBody>
          <a:bodyPr/>
          <a:lstStyle/>
          <a:p>
            <a:r>
              <a:rPr lang="ja-JP" altLang="en-US" dirty="0"/>
              <a:t>スタイルシートの文法</a:t>
            </a:r>
            <a:r>
              <a:rPr lang="en-US" altLang="ja-JP" dirty="0"/>
              <a:t>(CSS) - 1</a:t>
            </a:r>
            <a:endParaRPr kumimoji="1" lang="ja-JP" altLang="en-US" dirty="0"/>
          </a:p>
        </p:txBody>
      </p:sp>
      <p:sp>
        <p:nvSpPr>
          <p:cNvPr id="3" name="コンテンツ プレースホルダー 2">
            <a:extLst>
              <a:ext uri="{FF2B5EF4-FFF2-40B4-BE49-F238E27FC236}">
                <a16:creationId xmlns:a16="http://schemas.microsoft.com/office/drawing/2014/main" id="{080C9A9D-A579-9DCB-D0FF-D6BC5F732659}"/>
              </a:ext>
            </a:extLst>
          </p:cNvPr>
          <p:cNvSpPr>
            <a:spLocks noGrp="1"/>
          </p:cNvSpPr>
          <p:nvPr>
            <p:ph idx="1"/>
          </p:nvPr>
        </p:nvSpPr>
        <p:spPr>
          <a:xfrm>
            <a:off x="547574" y="2015733"/>
            <a:ext cx="2649538" cy="4537467"/>
          </a:xfrm>
        </p:spPr>
        <p:txBody>
          <a:bodyPr>
            <a:normAutofit/>
          </a:bodyPr>
          <a:lstStyle/>
          <a:p>
            <a:pPr marL="0" indent="0">
              <a:buNone/>
            </a:pPr>
            <a:r>
              <a:rPr kumimoji="1" lang="ja-JP" altLang="en-US" sz="1400" dirty="0">
                <a:latin typeface="Consolas" panose="020B0609020204030204" pitchFamily="49" charset="0"/>
                <a:ea typeface="ＭＳ Ｐゴシック" panose="020B0600070205080204" pitchFamily="50" charset="-128"/>
              </a:rPr>
              <a:t>タグ</a:t>
            </a:r>
            <a:r>
              <a:rPr lang="en-US" altLang="ja-JP" sz="1400" dirty="0">
                <a:latin typeface="Consolas" panose="020B0609020204030204" pitchFamily="49" charset="0"/>
                <a:ea typeface="ＭＳ Ｐゴシック" panose="020B0600070205080204" pitchFamily="50" charset="-128"/>
              </a:rPr>
              <a:t> {</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1: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1</a:t>
            </a:r>
            <a:r>
              <a:rPr lang="ja-JP" altLang="en-US" sz="1400" dirty="0">
                <a:latin typeface="Consolas" panose="020B0609020204030204" pitchFamily="49" charset="0"/>
                <a:ea typeface="ＭＳ Ｐゴシック" panose="020B0600070205080204" pitchFamily="50" charset="-128"/>
              </a:rPr>
              <a:t> </a:t>
            </a:r>
            <a:r>
              <a:rPr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2: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2 ;</a:t>
            </a:r>
          </a:p>
          <a:p>
            <a:pPr marL="0" indent="0">
              <a:buNone/>
            </a:pPr>
            <a:r>
              <a:rPr kumimoji="1"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#ID</a:t>
            </a:r>
            <a:r>
              <a:rPr lang="ja-JP" altLang="en-US" sz="1400" dirty="0">
                <a:latin typeface="Consolas" panose="020B0609020204030204" pitchFamily="49" charset="0"/>
                <a:ea typeface="ＭＳ Ｐゴシック" panose="020B0600070205080204" pitchFamily="50" charset="-128"/>
              </a:rPr>
              <a:t>名 </a:t>
            </a:r>
            <a:r>
              <a:rPr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値 </a:t>
            </a:r>
            <a:r>
              <a:rPr lang="en-US" altLang="ja-JP" sz="1400" dirty="0">
                <a:latin typeface="Consolas" panose="020B0609020204030204" pitchFamily="49" charset="0"/>
                <a:ea typeface="ＭＳ Ｐゴシック" panose="020B0600070205080204" pitchFamily="50" charset="-128"/>
              </a:rPr>
              <a:t>;</a:t>
            </a:r>
          </a:p>
          <a:p>
            <a:pPr marL="0" indent="0">
              <a:buNone/>
            </a:pPr>
            <a:r>
              <a:rPr kumimoji="1"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.CLASS</a:t>
            </a:r>
            <a:r>
              <a:rPr lang="ja-JP" altLang="en-US" sz="1400" dirty="0">
                <a:latin typeface="Consolas" panose="020B0609020204030204" pitchFamily="49" charset="0"/>
                <a:ea typeface="ＭＳ Ｐゴシック" panose="020B0600070205080204" pitchFamily="50" charset="-128"/>
              </a:rPr>
              <a:t>名 </a:t>
            </a:r>
            <a:r>
              <a:rPr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値 </a:t>
            </a:r>
            <a:r>
              <a:rPr lang="en-US" altLang="ja-JP" sz="1400" dirty="0">
                <a:latin typeface="Consolas" panose="020B0609020204030204" pitchFamily="49" charset="0"/>
                <a:ea typeface="ＭＳ Ｐゴシック" panose="020B0600070205080204" pitchFamily="50" charset="-128"/>
              </a:rPr>
              <a:t>;</a:t>
            </a:r>
          </a:p>
          <a:p>
            <a:pPr marL="0" indent="0">
              <a:buNone/>
            </a:pPr>
            <a:r>
              <a:rPr kumimoji="1" lang="en-US" altLang="ja-JP" sz="1400" dirty="0">
                <a:latin typeface="Consolas" panose="020B0609020204030204" pitchFamily="49" charset="0"/>
                <a:ea typeface="ＭＳ Ｐゴシック" panose="020B0600070205080204" pitchFamily="50" charset="-128"/>
              </a:rPr>
              <a:t>}</a:t>
            </a:r>
            <a:endParaRPr kumimoji="1" lang="ja-JP" altLang="en-US" sz="1400" dirty="0">
              <a:latin typeface="Consolas" panose="020B0609020204030204" pitchFamily="49" charset="0"/>
              <a:ea typeface="ＭＳ Ｐゴシック" panose="020B0600070205080204" pitchFamily="50" charset="-128"/>
            </a:endParaRPr>
          </a:p>
        </p:txBody>
      </p:sp>
      <p:sp>
        <p:nvSpPr>
          <p:cNvPr id="4" name="コンテンツ プレースホルダー 2">
            <a:extLst>
              <a:ext uri="{FF2B5EF4-FFF2-40B4-BE49-F238E27FC236}">
                <a16:creationId xmlns:a16="http://schemas.microsoft.com/office/drawing/2014/main" id="{03AC8ED3-E66E-68C1-679C-3A57C3930D92}"/>
              </a:ext>
            </a:extLst>
          </p:cNvPr>
          <p:cNvSpPr txBox="1">
            <a:spLocks/>
          </p:cNvSpPr>
          <p:nvPr/>
        </p:nvSpPr>
        <p:spPr>
          <a:xfrm>
            <a:off x="3197112" y="2015733"/>
            <a:ext cx="3052308" cy="403774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p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color: </a:t>
            </a:r>
            <a:r>
              <a:rPr lang="en-US" altLang="ja-JP" sz="1400" b="1" dirty="0">
                <a:solidFill>
                  <a:srgbClr val="FF0000"/>
                </a:solidFill>
                <a:latin typeface="Consolas" panose="020B0609020204030204" pitchFamily="49" charset="0"/>
                <a:ea typeface="ＭＳ Ｐゴシック" panose="020B0600070205080204" pitchFamily="50" charset="-128"/>
              </a:rPr>
              <a:t>red</a:t>
            </a:r>
            <a:r>
              <a:rPr lang="ja-JP" altLang="en-US" sz="1400" dirty="0">
                <a:latin typeface="Consolas" panose="020B0609020204030204" pitchFamily="49" charset="0"/>
                <a:ea typeface="ＭＳ Ｐゴシック" panose="020B0600070205080204" pitchFamily="50" charset="-128"/>
              </a:rPr>
              <a:t> </a:t>
            </a:r>
            <a:r>
              <a:rPr lang="en-US" altLang="ja-JP" sz="1400" dirty="0">
                <a:latin typeface="Consolas" panose="020B0609020204030204" pitchFamily="49" charset="0"/>
                <a:ea typeface="ＭＳ Ｐゴシック" panose="020B0600070205080204" pitchFamily="50" charset="-128"/>
              </a:rPr>
              <a:t>;</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a:t>
            </a:r>
          </a:p>
          <a:p>
            <a:pPr marL="0" indent="0">
              <a:buFont typeface="Arial" panose="020B0604020202020204" pitchFamily="34" charset="0"/>
              <a:buNone/>
            </a:pPr>
            <a:endParaRPr lang="en-US" altLang="ja-JP" sz="1400" dirty="0">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#head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background-color: </a:t>
            </a:r>
            <a:r>
              <a:rPr lang="en-US" altLang="ja-JP" sz="1400" b="1" dirty="0">
                <a:solidFill>
                  <a:srgbClr val="0070C0"/>
                </a:solidFill>
                <a:latin typeface="Consolas" panose="020B0609020204030204" pitchFamily="49" charset="0"/>
                <a:ea typeface="ＭＳ Ｐゴシック" panose="020B0600070205080204" pitchFamily="50" charset="-128"/>
              </a:rPr>
              <a:t>blue</a:t>
            </a:r>
            <a:r>
              <a:rPr lang="en-US" altLang="ja-JP" sz="1400" dirty="0">
                <a:latin typeface="Consolas" panose="020B0609020204030204" pitchFamily="49" charset="0"/>
                <a:ea typeface="ＭＳ Ｐゴシック" panose="020B0600070205080204" pitchFamily="50" charset="-128"/>
              </a:rPr>
              <a:t>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.body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background-color: </a:t>
            </a:r>
            <a:r>
              <a:rPr lang="en-US" altLang="ja-JP" sz="1400" b="1" dirty="0">
                <a:solidFill>
                  <a:srgbClr val="00B050"/>
                </a:solidFill>
                <a:latin typeface="Consolas" panose="020B0609020204030204" pitchFamily="49" charset="0"/>
                <a:ea typeface="ＭＳ Ｐゴシック" panose="020B0600070205080204" pitchFamily="50" charset="-128"/>
              </a:rPr>
              <a:t>green</a:t>
            </a:r>
            <a:r>
              <a:rPr lang="en-US" altLang="ja-JP" sz="1400" dirty="0">
                <a:latin typeface="Consolas" panose="020B0609020204030204" pitchFamily="49" charset="0"/>
                <a:ea typeface="ＭＳ Ｐゴシック" panose="020B0600070205080204" pitchFamily="50" charset="-128"/>
              </a:rPr>
              <a:t>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a:t>
            </a:r>
            <a:endParaRPr lang="ja-JP" altLang="en-US" sz="1400" dirty="0">
              <a:latin typeface="Consolas" panose="020B0609020204030204" pitchFamily="49" charset="0"/>
              <a:ea typeface="ＭＳ Ｐゴシック" panose="020B0600070205080204" pitchFamily="50" charset="-128"/>
            </a:endParaRPr>
          </a:p>
        </p:txBody>
      </p:sp>
      <p:sp>
        <p:nvSpPr>
          <p:cNvPr id="5" name="コンテンツ プレースホルダー 2">
            <a:extLst>
              <a:ext uri="{FF2B5EF4-FFF2-40B4-BE49-F238E27FC236}">
                <a16:creationId xmlns:a16="http://schemas.microsoft.com/office/drawing/2014/main" id="{F9A3BF52-A714-97E1-CFB4-A5BD08315D68}"/>
              </a:ext>
            </a:extLst>
          </p:cNvPr>
          <p:cNvSpPr txBox="1">
            <a:spLocks/>
          </p:cNvSpPr>
          <p:nvPr/>
        </p:nvSpPr>
        <p:spPr>
          <a:xfrm>
            <a:off x="6249420" y="2015733"/>
            <a:ext cx="2345757" cy="403774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&lt;p&gt;</a:t>
            </a:r>
          </a:p>
          <a:p>
            <a:pPr marL="0" indent="0">
              <a:buFont typeface="Arial" panose="020B0604020202020204" pitchFamily="34" charset="0"/>
              <a:buNone/>
            </a:pPr>
            <a:r>
              <a:rPr lang="ja-JP" altLang="en-US" sz="1400" dirty="0">
                <a:latin typeface="Consolas" panose="020B0609020204030204" pitchFamily="49" charset="0"/>
                <a:ea typeface="ＭＳ Ｐゴシック" panose="020B0600070205080204" pitchFamily="50" charset="-128"/>
              </a:rPr>
              <a:t>  </a:t>
            </a:r>
            <a:r>
              <a:rPr lang="ja-JP" altLang="en-US" sz="1400" b="1" dirty="0">
                <a:solidFill>
                  <a:srgbClr val="FF0000"/>
                </a:solidFill>
                <a:latin typeface="Consolas" panose="020B0609020204030204" pitchFamily="49" charset="0"/>
                <a:ea typeface="ＭＳ Ｐゴシック" panose="020B0600070205080204" pitchFamily="50" charset="-128"/>
              </a:rPr>
              <a:t>段落</a:t>
            </a:r>
            <a:endParaRPr lang="en-US" altLang="ja-JP" sz="1400" b="1" dirty="0">
              <a:solidFill>
                <a:srgbClr val="FF0000"/>
              </a:solidFill>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&lt;/p&gt;</a:t>
            </a:r>
            <a:br>
              <a:rPr lang="en-US" altLang="ja-JP" sz="1400" dirty="0">
                <a:latin typeface="Consolas" panose="020B0609020204030204" pitchFamily="49" charset="0"/>
                <a:ea typeface="ＭＳ Ｐゴシック" panose="020B0600070205080204" pitchFamily="50" charset="-128"/>
              </a:rPr>
            </a:br>
            <a:br>
              <a:rPr lang="en-US" altLang="ja-JP" sz="1400" dirty="0">
                <a:latin typeface="Consolas" panose="020B0609020204030204" pitchFamily="49" charset="0"/>
                <a:ea typeface="ＭＳ Ｐゴシック" panose="020B0600070205080204" pitchFamily="50" charset="-128"/>
              </a:rPr>
            </a:br>
            <a:br>
              <a:rPr lang="en-US" altLang="ja-JP" sz="1400" dirty="0">
                <a:latin typeface="Consolas" panose="020B0609020204030204" pitchFamily="49" charset="0"/>
                <a:ea typeface="ＭＳ Ｐゴシック" panose="020B0600070205080204" pitchFamily="50" charset="-128"/>
              </a:rPr>
            </a:br>
            <a:r>
              <a:rPr lang="en-US" altLang="ja-JP" sz="1400" dirty="0">
                <a:latin typeface="Consolas" panose="020B0609020204030204" pitchFamily="49" charset="0"/>
                <a:ea typeface="ＭＳ Ｐゴシック" panose="020B0600070205080204" pitchFamily="50" charset="-128"/>
              </a:rPr>
              <a:t>&lt;div </a:t>
            </a:r>
            <a:r>
              <a:rPr lang="en-US" altLang="ja-JP" sz="1400" b="1" dirty="0">
                <a:solidFill>
                  <a:srgbClr val="FF0000"/>
                </a:solidFill>
                <a:latin typeface="Consolas" panose="020B0609020204030204" pitchFamily="49" charset="0"/>
                <a:ea typeface="ＭＳ Ｐゴシック" panose="020B0600070205080204" pitchFamily="50" charset="-128"/>
              </a:rPr>
              <a:t>id=“head”</a:t>
            </a:r>
            <a:r>
              <a:rPr lang="en-US" altLang="ja-JP" sz="1400" dirty="0">
                <a:latin typeface="Consolas" panose="020B0609020204030204" pitchFamily="49" charset="0"/>
                <a:ea typeface="ＭＳ Ｐゴシック" panose="020B0600070205080204" pitchFamily="50" charset="-128"/>
              </a:rPr>
              <a:t>&gt;</a:t>
            </a:r>
          </a:p>
          <a:p>
            <a:pPr marL="0" indent="0">
              <a:buFont typeface="Arial" panose="020B0604020202020204" pitchFamily="34" charset="0"/>
              <a:buNone/>
            </a:pPr>
            <a:r>
              <a:rPr lang="ja-JP" altLang="en-US" sz="1400" dirty="0">
                <a:latin typeface="Consolas" panose="020B0609020204030204" pitchFamily="49" charset="0"/>
                <a:ea typeface="ＭＳ Ｐゴシック" panose="020B0600070205080204" pitchFamily="50" charset="-128"/>
              </a:rPr>
              <a:t>　　</a:t>
            </a:r>
            <a:r>
              <a:rPr lang="ja-JP" altLang="en-US" sz="1400" dirty="0">
                <a:highlight>
                  <a:srgbClr val="00FFFF"/>
                </a:highlight>
                <a:latin typeface="Consolas" panose="020B0609020204030204" pitchFamily="49" charset="0"/>
                <a:ea typeface="ＭＳ Ｐゴシック" panose="020B0600070205080204" pitchFamily="50" charset="-128"/>
              </a:rPr>
              <a:t>ヘッダ</a:t>
            </a:r>
            <a:endParaRPr lang="en-US" altLang="ja-JP" sz="1400" dirty="0">
              <a:highlight>
                <a:srgbClr val="00FFFF"/>
              </a:highlight>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&lt;/div&gt;</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&lt;p </a:t>
            </a:r>
            <a:r>
              <a:rPr lang="en-US" altLang="ja-JP" sz="1400" b="1" dirty="0">
                <a:solidFill>
                  <a:srgbClr val="FF0000"/>
                </a:solidFill>
                <a:latin typeface="Consolas" panose="020B0609020204030204" pitchFamily="49" charset="0"/>
                <a:ea typeface="ＭＳ Ｐゴシック" panose="020B0600070205080204" pitchFamily="50" charset="-128"/>
              </a:rPr>
              <a:t>class=“body”</a:t>
            </a:r>
            <a:r>
              <a:rPr lang="en-US" altLang="ja-JP" sz="1400" dirty="0">
                <a:latin typeface="Consolas" panose="020B0609020204030204" pitchFamily="49" charset="0"/>
                <a:ea typeface="ＭＳ Ｐゴシック" panose="020B0600070205080204" pitchFamily="50" charset="-128"/>
              </a:rPr>
              <a:t>&gt;</a:t>
            </a:r>
          </a:p>
          <a:p>
            <a:pPr marL="0" indent="0">
              <a:buFont typeface="Arial" panose="020B0604020202020204" pitchFamily="34" charset="0"/>
              <a:buNone/>
            </a:pPr>
            <a:r>
              <a:rPr lang="ja-JP" altLang="en-US" sz="1400" dirty="0">
                <a:latin typeface="Consolas" panose="020B0609020204030204" pitchFamily="49" charset="0"/>
                <a:ea typeface="ＭＳ Ｐゴシック" panose="020B0600070205080204" pitchFamily="50" charset="-128"/>
              </a:rPr>
              <a:t>　　</a:t>
            </a:r>
            <a:r>
              <a:rPr lang="ja-JP" altLang="en-US" sz="1400" dirty="0">
                <a:highlight>
                  <a:srgbClr val="00FF00"/>
                </a:highlight>
                <a:latin typeface="Consolas" panose="020B0609020204030204" pitchFamily="49" charset="0"/>
                <a:ea typeface="ＭＳ Ｐゴシック" panose="020B0600070205080204" pitchFamily="50" charset="-128"/>
              </a:rPr>
              <a:t>本文</a:t>
            </a:r>
            <a:endParaRPr lang="en-US" altLang="ja-JP" sz="1400" dirty="0">
              <a:highlight>
                <a:srgbClr val="00FF00"/>
              </a:highlight>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&lt;/p&gt;</a:t>
            </a:r>
            <a:endParaRPr lang="ja-JP" altLang="en-US" sz="1400" dirty="0">
              <a:latin typeface="Consolas" panose="020B0609020204030204" pitchFamily="49" charset="0"/>
              <a:ea typeface="ＭＳ Ｐゴシック" panose="020B0600070205080204" pitchFamily="50" charset="-128"/>
            </a:endParaRPr>
          </a:p>
        </p:txBody>
      </p:sp>
      <p:sp>
        <p:nvSpPr>
          <p:cNvPr id="6" name="吹き出し: 角を丸めた四角形 5">
            <a:extLst>
              <a:ext uri="{FF2B5EF4-FFF2-40B4-BE49-F238E27FC236}">
                <a16:creationId xmlns:a16="http://schemas.microsoft.com/office/drawing/2014/main" id="{E7E64038-899B-0125-F7EF-0D0ED4F7E784}"/>
              </a:ext>
            </a:extLst>
          </p:cNvPr>
          <p:cNvSpPr/>
          <p:nvPr/>
        </p:nvSpPr>
        <p:spPr>
          <a:xfrm>
            <a:off x="4310740" y="1686254"/>
            <a:ext cx="1780721" cy="522499"/>
          </a:xfrm>
          <a:prstGeom prst="wedgeRoundRectCallout">
            <a:avLst>
              <a:gd name="adj1" fmla="val -35247"/>
              <a:gd name="adj2" fmla="val 1010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a:solidFill>
                  <a:srgbClr val="FF0000"/>
                </a:solidFill>
              </a:rPr>
              <a:t>全ての</a:t>
            </a:r>
            <a:r>
              <a:rPr kumimoji="1" lang="en-US" altLang="ja-JP" sz="1400" b="1" dirty="0">
                <a:solidFill>
                  <a:srgbClr val="FF0000"/>
                </a:solidFill>
              </a:rPr>
              <a:t>p</a:t>
            </a:r>
            <a:r>
              <a:rPr kumimoji="1" lang="ja-JP" altLang="en-US" sz="1400" b="1" dirty="0">
                <a:solidFill>
                  <a:srgbClr val="FF0000"/>
                </a:solidFill>
              </a:rPr>
              <a:t>タグが</a:t>
            </a:r>
            <a:endParaRPr kumimoji="1" lang="en-US" altLang="ja-JP" sz="1400" b="1" dirty="0">
              <a:solidFill>
                <a:srgbClr val="FF0000"/>
              </a:solidFill>
            </a:endParaRPr>
          </a:p>
          <a:p>
            <a:pPr algn="ctr"/>
            <a:r>
              <a:rPr kumimoji="1" lang="ja-JP" altLang="en-US" sz="1400" b="1" dirty="0">
                <a:solidFill>
                  <a:srgbClr val="FF0000"/>
                </a:solidFill>
              </a:rPr>
              <a:t>赤い文字</a:t>
            </a:r>
            <a:endParaRPr kumimoji="1" lang="en-US" altLang="ja-JP" sz="1400" b="1" dirty="0">
              <a:solidFill>
                <a:srgbClr val="FF0000"/>
              </a:solidFill>
            </a:endParaRPr>
          </a:p>
        </p:txBody>
      </p:sp>
      <p:sp>
        <p:nvSpPr>
          <p:cNvPr id="7" name="吹き出し: 角を丸めた四角形 6">
            <a:extLst>
              <a:ext uri="{FF2B5EF4-FFF2-40B4-BE49-F238E27FC236}">
                <a16:creationId xmlns:a16="http://schemas.microsoft.com/office/drawing/2014/main" id="{87F3AB6C-BD0C-7483-5E5F-25BBEE95E10D}"/>
              </a:ext>
            </a:extLst>
          </p:cNvPr>
          <p:cNvSpPr/>
          <p:nvPr/>
        </p:nvSpPr>
        <p:spPr>
          <a:xfrm>
            <a:off x="4310742" y="3106950"/>
            <a:ext cx="1780721" cy="522499"/>
          </a:xfrm>
          <a:prstGeom prst="wedgeRoundRectCallout">
            <a:avLst>
              <a:gd name="adj1" fmla="val -38304"/>
              <a:gd name="adj2" fmla="val 1135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a:solidFill>
                  <a:schemeClr val="tx1"/>
                </a:solidFill>
              </a:rPr>
              <a:t>タグの</a:t>
            </a:r>
            <a:r>
              <a:rPr kumimoji="1" lang="en-US" altLang="ja-JP" sz="1400" b="1" dirty="0">
                <a:solidFill>
                  <a:srgbClr val="0070C0"/>
                </a:solidFill>
              </a:rPr>
              <a:t>id=“...”</a:t>
            </a:r>
            <a:r>
              <a:rPr kumimoji="1" lang="ja-JP" altLang="en-US" sz="1400" b="1" dirty="0">
                <a:solidFill>
                  <a:schemeClr val="tx1"/>
                </a:solidFill>
              </a:rPr>
              <a:t>を</a:t>
            </a:r>
            <a:br>
              <a:rPr kumimoji="1" lang="en-US" altLang="ja-JP" sz="1400" b="1" dirty="0">
                <a:solidFill>
                  <a:schemeClr val="tx1"/>
                </a:solidFill>
              </a:rPr>
            </a:br>
            <a:r>
              <a:rPr kumimoji="1" lang="ja-JP" altLang="en-US" sz="1400" b="1" dirty="0">
                <a:solidFill>
                  <a:schemeClr val="tx1"/>
                </a:solidFill>
              </a:rPr>
              <a:t>背景を</a:t>
            </a:r>
            <a:r>
              <a:rPr kumimoji="1" lang="ja-JP" altLang="en-US" sz="1400" b="1" dirty="0">
                <a:solidFill>
                  <a:srgbClr val="0070C0"/>
                </a:solidFill>
              </a:rPr>
              <a:t>青</a:t>
            </a:r>
            <a:endParaRPr kumimoji="1" lang="en-US" altLang="ja-JP" sz="1400" b="1" dirty="0">
              <a:solidFill>
                <a:srgbClr val="0070C0"/>
              </a:solidFill>
            </a:endParaRPr>
          </a:p>
        </p:txBody>
      </p:sp>
      <p:sp>
        <p:nvSpPr>
          <p:cNvPr id="8" name="吹き出し: 角を丸めた四角形 7">
            <a:extLst>
              <a:ext uri="{FF2B5EF4-FFF2-40B4-BE49-F238E27FC236}">
                <a16:creationId xmlns:a16="http://schemas.microsoft.com/office/drawing/2014/main" id="{7685A165-6850-9612-FE71-0218AB070603}"/>
              </a:ext>
            </a:extLst>
          </p:cNvPr>
          <p:cNvSpPr/>
          <p:nvPr/>
        </p:nvSpPr>
        <p:spPr>
          <a:xfrm>
            <a:off x="4310741" y="4371534"/>
            <a:ext cx="1780721" cy="522499"/>
          </a:xfrm>
          <a:prstGeom prst="wedgeRoundRectCallout">
            <a:avLst>
              <a:gd name="adj1" fmla="val -37081"/>
              <a:gd name="adj2" fmla="val 9688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a:solidFill>
                  <a:schemeClr val="tx1"/>
                </a:solidFill>
              </a:rPr>
              <a:t>タグの</a:t>
            </a:r>
            <a:r>
              <a:rPr kumimoji="1" lang="en-US" altLang="ja-JP" sz="1400" b="1" dirty="0">
                <a:solidFill>
                  <a:srgbClr val="00B050"/>
                </a:solidFill>
              </a:rPr>
              <a:t>class=“...”</a:t>
            </a:r>
            <a:r>
              <a:rPr kumimoji="1" lang="ja-JP" altLang="en-US" sz="1400" b="1" dirty="0">
                <a:solidFill>
                  <a:schemeClr val="tx1"/>
                </a:solidFill>
              </a:rPr>
              <a:t>を</a:t>
            </a:r>
            <a:br>
              <a:rPr kumimoji="1" lang="en-US" altLang="ja-JP" sz="1400" b="1" dirty="0">
                <a:solidFill>
                  <a:schemeClr val="tx1"/>
                </a:solidFill>
              </a:rPr>
            </a:br>
            <a:r>
              <a:rPr kumimoji="1" lang="ja-JP" altLang="en-US" sz="1400" b="1" dirty="0">
                <a:solidFill>
                  <a:schemeClr val="tx1"/>
                </a:solidFill>
              </a:rPr>
              <a:t>背景を</a:t>
            </a:r>
            <a:r>
              <a:rPr kumimoji="1" lang="ja-JP" altLang="en-US" sz="1400" b="1" dirty="0">
                <a:solidFill>
                  <a:srgbClr val="00B050"/>
                </a:solidFill>
              </a:rPr>
              <a:t>緑</a:t>
            </a:r>
            <a:endParaRPr kumimoji="1" lang="en-US" altLang="ja-JP" sz="1400" b="1" dirty="0">
              <a:solidFill>
                <a:srgbClr val="00B050"/>
              </a:solidFill>
            </a:endParaRPr>
          </a:p>
        </p:txBody>
      </p:sp>
    </p:spTree>
    <p:extLst>
      <p:ext uri="{BB962C8B-B14F-4D97-AF65-F5344CB8AC3E}">
        <p14:creationId xmlns:p14="http://schemas.microsoft.com/office/powerpoint/2010/main" val="34698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D9891-0D47-F959-3336-48D239DB60F4}"/>
              </a:ext>
            </a:extLst>
          </p:cNvPr>
          <p:cNvSpPr>
            <a:spLocks noGrp="1"/>
          </p:cNvSpPr>
          <p:nvPr>
            <p:ph type="title"/>
          </p:nvPr>
        </p:nvSpPr>
        <p:spPr/>
        <p:txBody>
          <a:bodyPr/>
          <a:lstStyle/>
          <a:p>
            <a:r>
              <a:rPr lang="ja-JP" altLang="en-US" dirty="0"/>
              <a:t>スタイルシートの文法</a:t>
            </a:r>
            <a:r>
              <a:rPr lang="en-US" altLang="ja-JP" dirty="0"/>
              <a:t>(CSS) - 2</a:t>
            </a:r>
            <a:endParaRPr kumimoji="1" lang="ja-JP" altLang="en-US" dirty="0"/>
          </a:p>
        </p:txBody>
      </p:sp>
      <p:sp>
        <p:nvSpPr>
          <p:cNvPr id="3" name="コンテンツ プレースホルダー 2">
            <a:extLst>
              <a:ext uri="{FF2B5EF4-FFF2-40B4-BE49-F238E27FC236}">
                <a16:creationId xmlns:a16="http://schemas.microsoft.com/office/drawing/2014/main" id="{080C9A9D-A579-9DCB-D0FF-D6BC5F732659}"/>
              </a:ext>
            </a:extLst>
          </p:cNvPr>
          <p:cNvSpPr>
            <a:spLocks noGrp="1"/>
          </p:cNvSpPr>
          <p:nvPr>
            <p:ph idx="1"/>
          </p:nvPr>
        </p:nvSpPr>
        <p:spPr>
          <a:xfrm>
            <a:off x="548823" y="2977757"/>
            <a:ext cx="3883167" cy="4537467"/>
          </a:xfrm>
        </p:spPr>
        <p:txBody>
          <a:bodyPr>
            <a:normAutofit/>
          </a:bodyPr>
          <a:lstStyle/>
          <a:p>
            <a:pPr marL="0" indent="0">
              <a:buNone/>
            </a:pPr>
            <a:r>
              <a:rPr lang="ja-JP" altLang="en-US" sz="1400" dirty="0">
                <a:latin typeface="Consolas" panose="020B0609020204030204" pitchFamily="49" charset="0"/>
                <a:ea typeface="ＭＳ Ｐゴシック" panose="020B0600070205080204" pitchFamily="50" charset="-128"/>
              </a:rPr>
              <a:t>セレクタ</a:t>
            </a:r>
            <a:r>
              <a:rPr lang="en-US" altLang="ja-JP" sz="1400" dirty="0">
                <a:latin typeface="Consolas" panose="020B0609020204030204" pitchFamily="49" charset="0"/>
                <a:ea typeface="ＭＳ Ｐゴシック" panose="020B0600070205080204" pitchFamily="50" charset="-128"/>
              </a:rPr>
              <a:t>1</a:t>
            </a:r>
            <a:r>
              <a:rPr lang="ja-JP" altLang="en-US" sz="1400" dirty="0">
                <a:latin typeface="Consolas" panose="020B0609020204030204" pitchFamily="49" charset="0"/>
                <a:ea typeface="ＭＳ Ｐゴシック" panose="020B0600070205080204" pitchFamily="50" charset="-128"/>
              </a:rPr>
              <a:t> </a:t>
            </a: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セレクタ</a:t>
            </a:r>
            <a:r>
              <a:rPr lang="en-US" altLang="ja-JP" sz="1400" dirty="0">
                <a:latin typeface="Consolas" panose="020B0609020204030204" pitchFamily="49" charset="0"/>
                <a:ea typeface="ＭＳ Ｐゴシック" panose="020B0600070205080204" pitchFamily="50" charset="-128"/>
              </a:rPr>
              <a:t>2 , </a:t>
            </a:r>
            <a:r>
              <a:rPr lang="ja-JP" altLang="en-US" sz="1400" dirty="0">
                <a:latin typeface="Consolas" panose="020B0609020204030204" pitchFamily="49" charset="0"/>
                <a:ea typeface="ＭＳ Ｐゴシック" panose="020B0600070205080204" pitchFamily="50" charset="-128"/>
              </a:rPr>
              <a:t>セレクタ</a:t>
            </a:r>
            <a:r>
              <a:rPr lang="en-US" altLang="ja-JP" sz="1400" dirty="0">
                <a:latin typeface="Consolas" panose="020B0609020204030204" pitchFamily="49" charset="0"/>
                <a:ea typeface="ＭＳ Ｐゴシック" panose="020B0600070205080204" pitchFamily="50" charset="-128"/>
              </a:rPr>
              <a:t>3 {</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1: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1</a:t>
            </a:r>
            <a:r>
              <a:rPr lang="ja-JP" altLang="en-US" sz="1400" dirty="0">
                <a:latin typeface="Consolas" panose="020B0609020204030204" pitchFamily="49" charset="0"/>
                <a:ea typeface="ＭＳ Ｐゴシック" panose="020B0600070205080204" pitchFamily="50" charset="-128"/>
              </a:rPr>
              <a:t> </a:t>
            </a:r>
            <a:r>
              <a:rPr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2: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2 ;</a:t>
            </a:r>
          </a:p>
          <a:p>
            <a:pPr marL="0" indent="0">
              <a:buNone/>
            </a:pPr>
            <a:r>
              <a:rPr kumimoji="1" lang="en-US" altLang="ja-JP" sz="1400" dirty="0">
                <a:latin typeface="Consolas" panose="020B0609020204030204" pitchFamily="49" charset="0"/>
                <a:ea typeface="ＭＳ Ｐゴシック" panose="020B0600070205080204" pitchFamily="50" charset="-128"/>
              </a:rPr>
              <a:t>}</a:t>
            </a:r>
          </a:p>
          <a:p>
            <a:pPr marL="0" indent="0">
              <a:buNone/>
            </a:pPr>
            <a:r>
              <a:rPr lang="en-US" altLang="ja-JP" sz="1400" dirty="0">
                <a:solidFill>
                  <a:srgbClr val="FF0000"/>
                </a:solidFill>
                <a:latin typeface="HG創英角ｺﾞｼｯｸUB" panose="020B0909000000000000" pitchFamily="49" charset="-128"/>
                <a:ea typeface="HG創英角ｺﾞｼｯｸUB" panose="020B0909000000000000" pitchFamily="49" charset="-128"/>
              </a:rPr>
              <a:t>(</a:t>
            </a:r>
            <a:r>
              <a:rPr lang="ja-JP" altLang="en-US" sz="1400" dirty="0">
                <a:solidFill>
                  <a:srgbClr val="FF0000"/>
                </a:solidFill>
                <a:latin typeface="HG創英角ｺﾞｼｯｸUB" panose="020B0909000000000000" pitchFamily="49" charset="-128"/>
                <a:ea typeface="HG創英角ｺﾞｼｯｸUB" panose="020B0909000000000000" pitchFamily="49" charset="-128"/>
              </a:rPr>
              <a:t>例</a:t>
            </a:r>
            <a:r>
              <a:rPr lang="en-US" altLang="ja-JP" sz="1400" dirty="0">
                <a:solidFill>
                  <a:srgbClr val="FF0000"/>
                </a:solidFill>
                <a:latin typeface="HG創英角ｺﾞｼｯｸUB" panose="020B0909000000000000" pitchFamily="49" charset="-128"/>
                <a:ea typeface="HG創英角ｺﾞｼｯｸUB" panose="020B0909000000000000" pitchFamily="49" charset="-128"/>
              </a:rPr>
              <a:t>)</a:t>
            </a:r>
            <a:endParaRPr kumimoji="1" lang="en-US" altLang="ja-JP" sz="1400" dirty="0">
              <a:solidFill>
                <a:srgbClr val="FF0000"/>
              </a:solidFill>
              <a:latin typeface="HG創英角ｺﾞｼｯｸUB" panose="020B0909000000000000" pitchFamily="49" charset="-128"/>
              <a:ea typeface="HG創英角ｺﾞｼｯｸUB" panose="020B0909000000000000" pitchFamily="49" charset="-128"/>
            </a:endParaRPr>
          </a:p>
          <a:p>
            <a:pPr marL="0" indent="0">
              <a:buNone/>
            </a:pPr>
            <a:r>
              <a:rPr lang="en-US" altLang="ja-JP" sz="1400" b="1" dirty="0">
                <a:solidFill>
                  <a:srgbClr val="0070C0"/>
                </a:solidFill>
                <a:latin typeface="Consolas" panose="020B0609020204030204" pitchFamily="49" charset="0"/>
                <a:ea typeface="ＭＳ Ｐゴシック" panose="020B0600070205080204" pitchFamily="50" charset="-128"/>
              </a:rPr>
              <a:t>p</a:t>
            </a:r>
            <a:r>
              <a:rPr lang="en-US" altLang="ja-JP" sz="1400" dirty="0">
                <a:latin typeface="Consolas" panose="020B0609020204030204" pitchFamily="49" charset="0"/>
                <a:ea typeface="ＭＳ Ｐゴシック" panose="020B0600070205080204" pitchFamily="50" charset="-128"/>
              </a:rPr>
              <a:t> , </a:t>
            </a:r>
            <a:r>
              <a:rPr lang="en-US" altLang="ja-JP" sz="1400" b="1" dirty="0">
                <a:solidFill>
                  <a:srgbClr val="FF0000"/>
                </a:solidFill>
                <a:latin typeface="Consolas" panose="020B0609020204030204" pitchFamily="49" charset="0"/>
                <a:ea typeface="ＭＳ Ｐゴシック" panose="020B0600070205080204" pitchFamily="50" charset="-128"/>
              </a:rPr>
              <a:t>div</a:t>
            </a:r>
            <a:r>
              <a:rPr lang="en-US" altLang="ja-JP" sz="1400" dirty="0">
                <a:latin typeface="Consolas" panose="020B0609020204030204" pitchFamily="49" charset="0"/>
                <a:ea typeface="ＭＳ Ｐゴシック" panose="020B0600070205080204" pitchFamily="50" charset="-128"/>
              </a:rPr>
              <a:t> {</a:t>
            </a:r>
          </a:p>
          <a:p>
            <a:pPr marL="0" indent="0">
              <a:buNone/>
            </a:pPr>
            <a:r>
              <a:rPr kumimoji="1" lang="en-US" altLang="ja-JP" sz="1400" dirty="0">
                <a:latin typeface="Consolas" panose="020B0609020204030204" pitchFamily="49" charset="0"/>
                <a:ea typeface="ＭＳ Ｐゴシック" panose="020B0600070205080204" pitchFamily="50" charset="-128"/>
              </a:rPr>
              <a:t>    color: red ;</a:t>
            </a:r>
          </a:p>
          <a:p>
            <a:pPr marL="0" indent="0">
              <a:buNone/>
            </a:pPr>
            <a:r>
              <a:rPr lang="en-US" altLang="ja-JP" sz="1400" dirty="0">
                <a:latin typeface="Consolas" panose="020B0609020204030204" pitchFamily="49" charset="0"/>
                <a:ea typeface="ＭＳ Ｐゴシック" panose="020B0600070205080204" pitchFamily="50" charset="-128"/>
              </a:rPr>
              <a:t>}</a:t>
            </a:r>
          </a:p>
          <a:p>
            <a:pPr marL="0" indent="0">
              <a:buNone/>
            </a:pPr>
            <a:endParaRPr kumimoji="1" lang="en-US" altLang="ja-JP" sz="1400" dirty="0">
              <a:latin typeface="Consolas" panose="020B0609020204030204" pitchFamily="49" charset="0"/>
              <a:ea typeface="ＭＳ Ｐゴシック" panose="020B0600070205080204" pitchFamily="50" charset="-128"/>
            </a:endParaRPr>
          </a:p>
        </p:txBody>
      </p:sp>
      <p:sp>
        <p:nvSpPr>
          <p:cNvPr id="6" name="吹き出し: 角を丸めた四角形 5">
            <a:extLst>
              <a:ext uri="{FF2B5EF4-FFF2-40B4-BE49-F238E27FC236}">
                <a16:creationId xmlns:a16="http://schemas.microsoft.com/office/drawing/2014/main" id="{E7E64038-899B-0125-F7EF-0D0ED4F7E784}"/>
              </a:ext>
            </a:extLst>
          </p:cNvPr>
          <p:cNvSpPr/>
          <p:nvPr/>
        </p:nvSpPr>
        <p:spPr>
          <a:xfrm>
            <a:off x="548823" y="2041768"/>
            <a:ext cx="3370829" cy="662252"/>
          </a:xfrm>
          <a:prstGeom prst="wedgeRoundRectCallout">
            <a:avLst>
              <a:gd name="adj1" fmla="val -31959"/>
              <a:gd name="adj2" fmla="val 8332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a:solidFill>
                  <a:srgbClr val="FF0000"/>
                </a:solidFill>
              </a:rPr>
              <a:t>複数のセレクタに同じプロパティを</a:t>
            </a:r>
            <a:br>
              <a:rPr kumimoji="1" lang="en-US" altLang="ja-JP" sz="1400" b="1" dirty="0">
                <a:solidFill>
                  <a:srgbClr val="FF0000"/>
                </a:solidFill>
              </a:rPr>
            </a:br>
            <a:r>
              <a:rPr kumimoji="1" lang="ja-JP" altLang="en-US" sz="1400" b="1" dirty="0">
                <a:solidFill>
                  <a:srgbClr val="FF0000"/>
                </a:solidFill>
              </a:rPr>
              <a:t>適用する場合、コンマで書き並べる。</a:t>
            </a:r>
            <a:endParaRPr kumimoji="1" lang="en-US" altLang="ja-JP" sz="1400" b="1" dirty="0">
              <a:solidFill>
                <a:srgbClr val="FF0000"/>
              </a:solidFill>
            </a:endParaRPr>
          </a:p>
        </p:txBody>
      </p:sp>
      <p:sp>
        <p:nvSpPr>
          <p:cNvPr id="9" name="吹き出し: 角を丸めた四角形 8">
            <a:extLst>
              <a:ext uri="{FF2B5EF4-FFF2-40B4-BE49-F238E27FC236}">
                <a16:creationId xmlns:a16="http://schemas.microsoft.com/office/drawing/2014/main" id="{579564AC-BF36-8E24-65ED-26778A08E876}"/>
              </a:ext>
            </a:extLst>
          </p:cNvPr>
          <p:cNvSpPr/>
          <p:nvPr/>
        </p:nvSpPr>
        <p:spPr>
          <a:xfrm>
            <a:off x="4901748" y="2041768"/>
            <a:ext cx="3370829" cy="662252"/>
          </a:xfrm>
          <a:prstGeom prst="wedgeRoundRectCallout">
            <a:avLst>
              <a:gd name="adj1" fmla="val -31959"/>
              <a:gd name="adj2" fmla="val 8332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a:solidFill>
                  <a:srgbClr val="FF0000"/>
                </a:solidFill>
              </a:rPr>
              <a:t>子孫セレクタ</a:t>
            </a:r>
            <a:r>
              <a:rPr kumimoji="1" lang="en-US" altLang="ja-JP" sz="1400" b="1" dirty="0">
                <a:solidFill>
                  <a:srgbClr val="FF0000"/>
                </a:solidFill>
              </a:rPr>
              <a:t>(</a:t>
            </a:r>
            <a:r>
              <a:rPr kumimoji="1" lang="ja-JP" altLang="en-US" sz="1400" b="1" dirty="0">
                <a:solidFill>
                  <a:srgbClr val="FF0000"/>
                </a:solidFill>
              </a:rPr>
              <a:t>絞り込み指定</a:t>
            </a:r>
            <a:r>
              <a:rPr kumimoji="1" lang="en-US" altLang="ja-JP" sz="1400" b="1" dirty="0">
                <a:solidFill>
                  <a:srgbClr val="FF0000"/>
                </a:solidFill>
              </a:rPr>
              <a:t>)</a:t>
            </a:r>
          </a:p>
          <a:p>
            <a:pPr algn="ctr"/>
            <a:r>
              <a:rPr kumimoji="1" lang="ja-JP" altLang="en-US" sz="1400" b="1" dirty="0">
                <a:solidFill>
                  <a:srgbClr val="FF0000"/>
                </a:solidFill>
              </a:rPr>
              <a:t>セレクタ</a:t>
            </a:r>
            <a:r>
              <a:rPr kumimoji="1" lang="en-US" altLang="ja-JP" sz="1400" b="1" dirty="0">
                <a:solidFill>
                  <a:srgbClr val="FF0000"/>
                </a:solidFill>
              </a:rPr>
              <a:t>1</a:t>
            </a:r>
            <a:r>
              <a:rPr kumimoji="1" lang="ja-JP" altLang="en-US" sz="1400" b="1" dirty="0">
                <a:solidFill>
                  <a:srgbClr val="FF0000"/>
                </a:solidFill>
              </a:rPr>
              <a:t>の中にセレクタ</a:t>
            </a:r>
            <a:r>
              <a:rPr kumimoji="1" lang="en-US" altLang="ja-JP" sz="1400" b="1" dirty="0">
                <a:solidFill>
                  <a:srgbClr val="FF0000"/>
                </a:solidFill>
              </a:rPr>
              <a:t>2</a:t>
            </a:r>
            <a:r>
              <a:rPr kumimoji="1" lang="ja-JP" altLang="en-US" sz="1400" b="1" dirty="0">
                <a:solidFill>
                  <a:srgbClr val="FF0000"/>
                </a:solidFill>
              </a:rPr>
              <a:t>が使われている場所にプロパティを設定</a:t>
            </a:r>
            <a:endParaRPr kumimoji="1" lang="en-US" altLang="ja-JP" sz="1400" b="1" dirty="0">
              <a:solidFill>
                <a:srgbClr val="FF0000"/>
              </a:solidFill>
            </a:endParaRPr>
          </a:p>
        </p:txBody>
      </p:sp>
      <p:sp>
        <p:nvSpPr>
          <p:cNvPr id="10" name="コンテンツ プレースホルダー 2">
            <a:extLst>
              <a:ext uri="{FF2B5EF4-FFF2-40B4-BE49-F238E27FC236}">
                <a16:creationId xmlns:a16="http://schemas.microsoft.com/office/drawing/2014/main" id="{67A6FB6B-94A0-B56F-0DEF-086F785E75FD}"/>
              </a:ext>
            </a:extLst>
          </p:cNvPr>
          <p:cNvSpPr txBox="1">
            <a:spLocks/>
          </p:cNvSpPr>
          <p:nvPr/>
        </p:nvSpPr>
        <p:spPr>
          <a:xfrm>
            <a:off x="4901748" y="2977758"/>
            <a:ext cx="3883167" cy="4537467"/>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ja-JP" altLang="en-US" sz="1400" dirty="0">
                <a:latin typeface="Consolas" panose="020B0609020204030204" pitchFamily="49" charset="0"/>
                <a:ea typeface="ＭＳ Ｐゴシック" panose="020B0600070205080204" pitchFamily="50" charset="-128"/>
              </a:rPr>
              <a:t>セレクタ</a:t>
            </a:r>
            <a:r>
              <a:rPr lang="en-US" altLang="ja-JP" sz="1400" dirty="0">
                <a:latin typeface="Consolas" panose="020B0609020204030204" pitchFamily="49" charset="0"/>
                <a:ea typeface="ＭＳ Ｐゴシック" panose="020B0600070205080204" pitchFamily="50" charset="-128"/>
              </a:rPr>
              <a:t>1</a:t>
            </a:r>
            <a:r>
              <a:rPr lang="ja-JP" altLang="en-US" sz="1400" dirty="0">
                <a:latin typeface="Consolas" panose="020B0609020204030204" pitchFamily="49" charset="0"/>
                <a:ea typeface="ＭＳ Ｐゴシック" panose="020B0600070205080204" pitchFamily="50" charset="-128"/>
              </a:rPr>
              <a:t> セレクタ</a:t>
            </a:r>
            <a:r>
              <a:rPr lang="en-US" altLang="ja-JP" sz="1400" dirty="0">
                <a:latin typeface="Consolas" panose="020B0609020204030204" pitchFamily="49" charset="0"/>
                <a:ea typeface="ＭＳ Ｐゴシック" panose="020B0600070205080204" pitchFamily="50" charset="-128"/>
              </a:rPr>
              <a:t>2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1: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1</a:t>
            </a:r>
            <a:r>
              <a:rPr lang="ja-JP" altLang="en-US" sz="1400" dirty="0">
                <a:latin typeface="Consolas" panose="020B0609020204030204" pitchFamily="49" charset="0"/>
                <a:ea typeface="ＭＳ Ｐゴシック" panose="020B0600070205080204" pitchFamily="50" charset="-128"/>
              </a:rPr>
              <a:t> </a:t>
            </a:r>
            <a:r>
              <a:rPr lang="en-US" altLang="ja-JP" sz="1400" dirty="0">
                <a:latin typeface="Consolas" panose="020B0609020204030204" pitchFamily="49" charset="0"/>
                <a:ea typeface="ＭＳ Ｐゴシック" panose="020B0600070205080204" pitchFamily="50" charset="-128"/>
              </a:rPr>
              <a:t>;</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a:t>
            </a:r>
            <a:r>
              <a:rPr lang="ja-JP" altLang="en-US" sz="1400" dirty="0">
                <a:latin typeface="Consolas" panose="020B0609020204030204" pitchFamily="49" charset="0"/>
                <a:ea typeface="ＭＳ Ｐゴシック" panose="020B0600070205080204" pitchFamily="50" charset="-128"/>
              </a:rPr>
              <a:t>プロパティ</a:t>
            </a:r>
            <a:r>
              <a:rPr lang="en-US" altLang="ja-JP" sz="1400" dirty="0">
                <a:latin typeface="Consolas" panose="020B0609020204030204" pitchFamily="49" charset="0"/>
                <a:ea typeface="ＭＳ Ｐゴシック" panose="020B0600070205080204" pitchFamily="50" charset="-128"/>
              </a:rPr>
              <a:t>2:  </a:t>
            </a:r>
            <a:r>
              <a:rPr lang="ja-JP" altLang="en-US" sz="1400" dirty="0">
                <a:latin typeface="Consolas" panose="020B0609020204030204" pitchFamily="49" charset="0"/>
                <a:ea typeface="ＭＳ Ｐゴシック" panose="020B0600070205080204" pitchFamily="50" charset="-128"/>
              </a:rPr>
              <a:t>値</a:t>
            </a:r>
            <a:r>
              <a:rPr lang="en-US" altLang="ja-JP" sz="1400" dirty="0">
                <a:latin typeface="Consolas" panose="020B0609020204030204" pitchFamily="49" charset="0"/>
                <a:ea typeface="ＭＳ Ｐゴシック" panose="020B0600070205080204" pitchFamily="50" charset="-128"/>
              </a:rPr>
              <a:t>2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a:t>
            </a:r>
          </a:p>
          <a:p>
            <a:pPr marL="0" indent="0">
              <a:buFont typeface="Arial" panose="020B0604020202020204" pitchFamily="34" charset="0"/>
              <a:buNone/>
            </a:pPr>
            <a:r>
              <a:rPr lang="en-US" altLang="ja-JP" sz="1400" dirty="0">
                <a:solidFill>
                  <a:srgbClr val="FF0000"/>
                </a:solidFill>
                <a:latin typeface="HG創英角ｺﾞｼｯｸUB" panose="020B0909000000000000" pitchFamily="49" charset="-128"/>
                <a:ea typeface="HG創英角ｺﾞｼｯｸUB" panose="020B0909000000000000" pitchFamily="49" charset="-128"/>
              </a:rPr>
              <a:t>(</a:t>
            </a:r>
            <a:r>
              <a:rPr lang="ja-JP" altLang="en-US" sz="1400" dirty="0">
                <a:solidFill>
                  <a:srgbClr val="FF0000"/>
                </a:solidFill>
                <a:latin typeface="HG創英角ｺﾞｼｯｸUB" panose="020B0909000000000000" pitchFamily="49" charset="-128"/>
                <a:ea typeface="HG創英角ｺﾞｼｯｸUB" panose="020B0909000000000000" pitchFamily="49" charset="-128"/>
              </a:rPr>
              <a:t>例</a:t>
            </a:r>
            <a:r>
              <a:rPr lang="en-US" altLang="ja-JP" sz="1400" dirty="0">
                <a:solidFill>
                  <a:srgbClr val="FF0000"/>
                </a:solidFill>
                <a:latin typeface="HG創英角ｺﾞｼｯｸUB" panose="020B0909000000000000" pitchFamily="49" charset="-128"/>
                <a:ea typeface="HG創英角ｺﾞｼｯｸUB" panose="020B0909000000000000" pitchFamily="49" charset="-128"/>
              </a:rPr>
              <a:t>)</a:t>
            </a:r>
          </a:p>
          <a:p>
            <a:pPr marL="0" indent="0">
              <a:buFont typeface="Arial" panose="020B0604020202020204" pitchFamily="34" charset="0"/>
              <a:buNone/>
            </a:pPr>
            <a:r>
              <a:rPr lang="en-US" altLang="ja-JP" sz="1400" b="1" dirty="0">
                <a:solidFill>
                  <a:srgbClr val="0070C0"/>
                </a:solidFill>
                <a:latin typeface="Consolas" panose="020B0609020204030204" pitchFamily="49" charset="0"/>
                <a:ea typeface="ＭＳ Ｐゴシック" panose="020B0600070205080204" pitchFamily="50" charset="-128"/>
              </a:rPr>
              <a:t>p</a:t>
            </a:r>
            <a:r>
              <a:rPr lang="en-US" altLang="ja-JP" sz="1400" dirty="0">
                <a:latin typeface="Consolas" panose="020B0609020204030204" pitchFamily="49" charset="0"/>
                <a:ea typeface="ＭＳ Ｐゴシック" panose="020B0600070205080204" pitchFamily="50" charset="-128"/>
              </a:rPr>
              <a:t> </a:t>
            </a:r>
            <a:r>
              <a:rPr lang="en-US" altLang="ja-JP" sz="1400" b="1" dirty="0">
                <a:solidFill>
                  <a:srgbClr val="FF0000"/>
                </a:solidFill>
                <a:latin typeface="Consolas" panose="020B0609020204030204" pitchFamily="49" charset="0"/>
                <a:ea typeface="ＭＳ Ｐゴシック" panose="020B0600070205080204" pitchFamily="50" charset="-128"/>
              </a:rPr>
              <a:t>div</a:t>
            </a:r>
            <a:r>
              <a:rPr lang="en-US" altLang="ja-JP" sz="1400" dirty="0">
                <a:latin typeface="Consolas" panose="020B0609020204030204" pitchFamily="49" charset="0"/>
                <a:ea typeface="ＭＳ Ｐゴシック" panose="020B0600070205080204" pitchFamily="50" charset="-128"/>
              </a:rPr>
              <a:t>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    color: red ;</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a:t>
            </a:r>
          </a:p>
        </p:txBody>
      </p:sp>
      <p:sp>
        <p:nvSpPr>
          <p:cNvPr id="11" name="コンテンツ プレースホルダー 2">
            <a:extLst>
              <a:ext uri="{FF2B5EF4-FFF2-40B4-BE49-F238E27FC236}">
                <a16:creationId xmlns:a16="http://schemas.microsoft.com/office/drawing/2014/main" id="{5650453D-403C-9621-5B8B-45B957F9C7C5}"/>
              </a:ext>
            </a:extLst>
          </p:cNvPr>
          <p:cNvSpPr txBox="1">
            <a:spLocks/>
          </p:cNvSpPr>
          <p:nvPr/>
        </p:nvSpPr>
        <p:spPr>
          <a:xfrm>
            <a:off x="2552116" y="4726237"/>
            <a:ext cx="2131321" cy="1922213"/>
          </a:xfrm>
          <a:prstGeom prst="rect">
            <a:avLst/>
          </a:prstGeom>
          <a:solidFill>
            <a:schemeClr val="bg1"/>
          </a:solidFill>
          <a:ln w="25400">
            <a:solidFill>
              <a:srgbClr val="FF0000"/>
            </a:solidFill>
          </a:ln>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&lt;p&gt;</a:t>
            </a: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  </a:t>
            </a:r>
            <a:r>
              <a:rPr lang="ja-JP" altLang="en-US" sz="1400" b="1" dirty="0">
                <a:solidFill>
                  <a:srgbClr val="FF0000"/>
                </a:solidFill>
                <a:highlight>
                  <a:srgbClr val="B7FFFD"/>
                </a:highlight>
                <a:latin typeface="Consolas" panose="020B0609020204030204" pitchFamily="49" charset="0"/>
                <a:ea typeface="ＭＳ Ｐゴシック" panose="020B0600070205080204" pitchFamily="50" charset="-128"/>
              </a:rPr>
              <a:t>テキスト</a:t>
            </a:r>
            <a:endParaRPr lang="en-US" altLang="ja-JP" sz="1400" b="1" dirty="0">
              <a:solidFill>
                <a:srgbClr val="FF0000"/>
              </a:solidFill>
              <a:highlight>
                <a:srgbClr val="B7FFFD"/>
              </a:highlight>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  </a:t>
            </a:r>
            <a:r>
              <a:rPr lang="en-US" altLang="ja-JP" sz="1400" dirty="0">
                <a:highlight>
                  <a:srgbClr val="FFE49F"/>
                </a:highlight>
                <a:latin typeface="Consolas" panose="020B0609020204030204" pitchFamily="49" charset="0"/>
                <a:ea typeface="ＭＳ Ｐゴシック" panose="020B0600070205080204" pitchFamily="50" charset="-128"/>
              </a:rPr>
              <a:t>&lt;div&gt;</a:t>
            </a:r>
            <a:r>
              <a:rPr lang="ja-JP" altLang="en-US" sz="1400" b="1" dirty="0">
                <a:solidFill>
                  <a:srgbClr val="FF0000"/>
                </a:solidFill>
                <a:highlight>
                  <a:srgbClr val="FFE49F"/>
                </a:highlight>
                <a:latin typeface="Consolas" panose="020B0609020204030204" pitchFamily="49" charset="0"/>
                <a:ea typeface="ＭＳ Ｐゴシック" panose="020B0600070205080204" pitchFamily="50" charset="-128"/>
              </a:rPr>
              <a:t>テキスト</a:t>
            </a:r>
            <a:r>
              <a:rPr lang="en-US" altLang="ja-JP" sz="1400" dirty="0">
                <a:highlight>
                  <a:srgbClr val="FFE49F"/>
                </a:highlight>
                <a:latin typeface="Consolas" panose="020B0609020204030204" pitchFamily="49" charset="0"/>
                <a:ea typeface="ＭＳ Ｐゴシック" panose="020B0600070205080204" pitchFamily="50" charset="-128"/>
              </a:rPr>
              <a:t>&lt;/div&gt;</a:t>
            </a: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&lt;/p&gt;</a:t>
            </a:r>
          </a:p>
          <a:p>
            <a:pPr marL="0" indent="0">
              <a:buFont typeface="Arial" panose="020B0604020202020204" pitchFamily="34" charset="0"/>
              <a:buNone/>
            </a:pPr>
            <a:r>
              <a:rPr lang="en-US" altLang="ja-JP" sz="1400" dirty="0">
                <a:highlight>
                  <a:srgbClr val="FFE49F"/>
                </a:highlight>
                <a:latin typeface="Consolas" panose="020B0609020204030204" pitchFamily="49" charset="0"/>
                <a:ea typeface="ＭＳ Ｐゴシック" panose="020B0600070205080204" pitchFamily="50" charset="-128"/>
              </a:rPr>
              <a:t>&lt;div&gt;</a:t>
            </a:r>
            <a:r>
              <a:rPr lang="ja-JP" altLang="en-US" sz="1400" b="1" dirty="0">
                <a:solidFill>
                  <a:srgbClr val="FF0000"/>
                </a:solidFill>
                <a:highlight>
                  <a:srgbClr val="FFE49F"/>
                </a:highlight>
                <a:latin typeface="Consolas" panose="020B0609020204030204" pitchFamily="49" charset="0"/>
                <a:ea typeface="ＭＳ Ｐゴシック" panose="020B0600070205080204" pitchFamily="50" charset="-128"/>
              </a:rPr>
              <a:t>テキスト</a:t>
            </a:r>
            <a:r>
              <a:rPr lang="en-US" altLang="ja-JP" sz="1400" dirty="0">
                <a:highlight>
                  <a:srgbClr val="FFE49F"/>
                </a:highlight>
                <a:latin typeface="Consolas" panose="020B0609020204030204" pitchFamily="49" charset="0"/>
                <a:ea typeface="ＭＳ Ｐゴシック" panose="020B0600070205080204" pitchFamily="50" charset="-128"/>
              </a:rPr>
              <a:t>&lt;/div&gt;</a:t>
            </a:r>
          </a:p>
        </p:txBody>
      </p:sp>
      <p:sp>
        <p:nvSpPr>
          <p:cNvPr id="12" name="コンテンツ プレースホルダー 2">
            <a:extLst>
              <a:ext uri="{FF2B5EF4-FFF2-40B4-BE49-F238E27FC236}">
                <a16:creationId xmlns:a16="http://schemas.microsoft.com/office/drawing/2014/main" id="{E4AAD0D7-633E-8D50-5587-E6D1C32590F9}"/>
              </a:ext>
            </a:extLst>
          </p:cNvPr>
          <p:cNvSpPr txBox="1">
            <a:spLocks/>
          </p:cNvSpPr>
          <p:nvPr/>
        </p:nvSpPr>
        <p:spPr>
          <a:xfrm>
            <a:off x="6653594" y="4726236"/>
            <a:ext cx="2131321" cy="1922213"/>
          </a:xfrm>
          <a:prstGeom prst="rect">
            <a:avLst/>
          </a:prstGeom>
          <a:solidFill>
            <a:schemeClr val="bg1"/>
          </a:solidFill>
          <a:ln w="25400">
            <a:solidFill>
              <a:srgbClr val="FF0000"/>
            </a:solidFill>
          </a:ln>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&lt;p&gt;</a:t>
            </a: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  </a:t>
            </a:r>
            <a:r>
              <a:rPr lang="ja-JP" altLang="en-US" sz="1400" dirty="0">
                <a:highlight>
                  <a:srgbClr val="B7FFFD"/>
                </a:highlight>
                <a:latin typeface="Consolas" panose="020B0609020204030204" pitchFamily="49" charset="0"/>
                <a:ea typeface="ＭＳ Ｐゴシック" panose="020B0600070205080204" pitchFamily="50" charset="-128"/>
              </a:rPr>
              <a:t>テキスト</a:t>
            </a:r>
            <a:endParaRPr lang="en-US" altLang="ja-JP" sz="1400" dirty="0">
              <a:highlight>
                <a:srgbClr val="B7FFFD"/>
              </a:highlight>
              <a:latin typeface="Consolas" panose="020B0609020204030204" pitchFamily="49" charset="0"/>
              <a:ea typeface="ＭＳ Ｐゴシック" panose="020B0600070205080204" pitchFamily="50" charset="-128"/>
            </a:endParaRP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  </a:t>
            </a:r>
            <a:r>
              <a:rPr lang="en-US" altLang="ja-JP" sz="1400" dirty="0">
                <a:highlight>
                  <a:srgbClr val="FFE49F"/>
                </a:highlight>
                <a:latin typeface="Consolas" panose="020B0609020204030204" pitchFamily="49" charset="0"/>
                <a:ea typeface="ＭＳ Ｐゴシック" panose="020B0600070205080204" pitchFamily="50" charset="-128"/>
              </a:rPr>
              <a:t>&lt;div&gt;</a:t>
            </a:r>
            <a:r>
              <a:rPr lang="ja-JP" altLang="en-US" sz="1400" b="1" dirty="0">
                <a:solidFill>
                  <a:srgbClr val="FF0000"/>
                </a:solidFill>
                <a:highlight>
                  <a:srgbClr val="FFE49F"/>
                </a:highlight>
                <a:latin typeface="Consolas" panose="020B0609020204030204" pitchFamily="49" charset="0"/>
                <a:ea typeface="ＭＳ Ｐゴシック" panose="020B0600070205080204" pitchFamily="50" charset="-128"/>
              </a:rPr>
              <a:t>テキスト</a:t>
            </a:r>
            <a:r>
              <a:rPr lang="en-US" altLang="ja-JP" sz="1400" dirty="0">
                <a:highlight>
                  <a:srgbClr val="FFE49F"/>
                </a:highlight>
                <a:latin typeface="Consolas" panose="020B0609020204030204" pitchFamily="49" charset="0"/>
                <a:ea typeface="ＭＳ Ｐゴシック" panose="020B0600070205080204" pitchFamily="50" charset="-128"/>
              </a:rPr>
              <a:t>&lt;/div&gt; </a:t>
            </a:r>
          </a:p>
          <a:p>
            <a:pPr marL="0" indent="0">
              <a:buFont typeface="Arial" panose="020B0604020202020204" pitchFamily="34" charset="0"/>
              <a:buNone/>
            </a:pPr>
            <a:r>
              <a:rPr lang="en-US" altLang="ja-JP" sz="1400" dirty="0">
                <a:highlight>
                  <a:srgbClr val="B7FFFD"/>
                </a:highlight>
                <a:latin typeface="Consolas" panose="020B0609020204030204" pitchFamily="49" charset="0"/>
                <a:ea typeface="ＭＳ Ｐゴシック" panose="020B0600070205080204" pitchFamily="50" charset="-128"/>
              </a:rPr>
              <a:t>&lt;/p&gt;</a:t>
            </a:r>
          </a:p>
          <a:p>
            <a:pPr marL="0" indent="0">
              <a:buFont typeface="Arial" panose="020B0604020202020204" pitchFamily="34" charset="0"/>
              <a:buNone/>
            </a:pPr>
            <a:r>
              <a:rPr lang="en-US" altLang="ja-JP" sz="1400" dirty="0">
                <a:latin typeface="Consolas" panose="020B0609020204030204" pitchFamily="49" charset="0"/>
                <a:ea typeface="ＭＳ Ｐゴシック" panose="020B0600070205080204" pitchFamily="50" charset="-128"/>
              </a:rPr>
              <a:t>&lt;div&gt;</a:t>
            </a:r>
            <a:r>
              <a:rPr lang="ja-JP" altLang="en-US" sz="1400" dirty="0">
                <a:latin typeface="Consolas" panose="020B0609020204030204" pitchFamily="49" charset="0"/>
                <a:ea typeface="ＭＳ Ｐゴシック" panose="020B0600070205080204" pitchFamily="50" charset="-128"/>
              </a:rPr>
              <a:t>テキスト</a:t>
            </a:r>
            <a:r>
              <a:rPr lang="en-US" altLang="ja-JP" sz="1400" dirty="0">
                <a:latin typeface="Consolas" panose="020B0609020204030204" pitchFamily="49" charset="0"/>
                <a:ea typeface="ＭＳ Ｐゴシック" panose="020B0600070205080204" pitchFamily="50" charset="-128"/>
              </a:rPr>
              <a:t>&lt;/div&gt;</a:t>
            </a:r>
          </a:p>
        </p:txBody>
      </p:sp>
    </p:spTree>
    <p:extLst>
      <p:ext uri="{BB962C8B-B14F-4D97-AF65-F5344CB8AC3E}">
        <p14:creationId xmlns:p14="http://schemas.microsoft.com/office/powerpoint/2010/main" val="43097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21CFB-20E5-0220-02AA-A5D7B276A3F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9EF936-3130-4CCD-E16A-0163C45B0124}"/>
              </a:ext>
            </a:extLst>
          </p:cNvPr>
          <p:cNvSpPr>
            <a:spLocks noGrp="1"/>
          </p:cNvSpPr>
          <p:nvPr>
            <p:ph idx="1"/>
          </p:nvPr>
        </p:nvSpPr>
        <p:spPr/>
        <p:txBody>
          <a:bodyPr/>
          <a:lstStyle/>
          <a:p>
            <a:endParaRPr kumimoji="1" lang="ja-JP" altLang="en-US"/>
          </a:p>
        </p:txBody>
      </p:sp>
      <p:pic>
        <p:nvPicPr>
          <p:cNvPr id="6" name="図 5">
            <a:extLst>
              <a:ext uri="{FF2B5EF4-FFF2-40B4-BE49-F238E27FC236}">
                <a16:creationId xmlns:a16="http://schemas.microsoft.com/office/drawing/2014/main" id="{1EE83ABB-9DE5-A31C-D099-1FB6145AAE65}"/>
              </a:ext>
            </a:extLst>
          </p:cNvPr>
          <p:cNvPicPr>
            <a:picLocks noChangeAspect="1"/>
          </p:cNvPicPr>
          <p:nvPr/>
        </p:nvPicPr>
        <p:blipFill>
          <a:blip r:embed="rId2"/>
          <a:stretch>
            <a:fillRect/>
          </a:stretch>
        </p:blipFill>
        <p:spPr>
          <a:xfrm>
            <a:off x="0" y="676050"/>
            <a:ext cx="9144000" cy="5505899"/>
          </a:xfrm>
          <a:prstGeom prst="rect">
            <a:avLst/>
          </a:prstGeom>
        </p:spPr>
      </p:pic>
      <p:sp>
        <p:nvSpPr>
          <p:cNvPr id="7" name="楕円 6">
            <a:extLst>
              <a:ext uri="{FF2B5EF4-FFF2-40B4-BE49-F238E27FC236}">
                <a16:creationId xmlns:a16="http://schemas.microsoft.com/office/drawing/2014/main" id="{C594D867-39EF-B98E-0E2C-25738CBA2515}"/>
              </a:ext>
            </a:extLst>
          </p:cNvPr>
          <p:cNvSpPr/>
          <p:nvPr/>
        </p:nvSpPr>
        <p:spPr>
          <a:xfrm>
            <a:off x="314325" y="2349107"/>
            <a:ext cx="975859" cy="171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2B858EDE-E90D-ECFF-147B-249DA3FB2244}"/>
              </a:ext>
            </a:extLst>
          </p:cNvPr>
          <p:cNvSpPr/>
          <p:nvPr/>
        </p:nvSpPr>
        <p:spPr>
          <a:xfrm>
            <a:off x="314325" y="2520557"/>
            <a:ext cx="975859" cy="17145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6F45152-B505-21CF-2F22-510A2C4D560F}"/>
              </a:ext>
            </a:extLst>
          </p:cNvPr>
          <p:cNvCxnSpPr>
            <a:cxnSpLocks/>
          </p:cNvCxnSpPr>
          <p:nvPr/>
        </p:nvCxnSpPr>
        <p:spPr>
          <a:xfrm flipV="1">
            <a:off x="1124000" y="1243412"/>
            <a:ext cx="1500866" cy="1105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73E23C13-9FBA-E337-CDE9-FFB0F3A09040}"/>
              </a:ext>
            </a:extLst>
          </p:cNvPr>
          <p:cNvSpPr/>
          <p:nvPr/>
        </p:nvSpPr>
        <p:spPr>
          <a:xfrm>
            <a:off x="2478405" y="1071962"/>
            <a:ext cx="975859" cy="171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ED5D2B9C-E691-DF91-17EE-D467002C095A}"/>
              </a:ext>
            </a:extLst>
          </p:cNvPr>
          <p:cNvSpPr/>
          <p:nvPr/>
        </p:nvSpPr>
        <p:spPr>
          <a:xfrm>
            <a:off x="2381405" y="930472"/>
            <a:ext cx="2427264" cy="5123008"/>
          </a:xfrm>
          <a:prstGeom prst="roundRect">
            <a:avLst>
              <a:gd name="adj" fmla="val 9542"/>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81F1BD2-27D5-0C9C-78AB-8AEA716CC5A2}"/>
              </a:ext>
            </a:extLst>
          </p:cNvPr>
          <p:cNvSpPr/>
          <p:nvPr/>
        </p:nvSpPr>
        <p:spPr>
          <a:xfrm>
            <a:off x="5133570" y="930472"/>
            <a:ext cx="3569365" cy="5123008"/>
          </a:xfrm>
          <a:prstGeom prst="roundRect">
            <a:avLst>
              <a:gd name="adj" fmla="val 9542"/>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3AB07A3-D1FA-064B-2A7B-713F294CF4E4}"/>
              </a:ext>
            </a:extLst>
          </p:cNvPr>
          <p:cNvSpPr/>
          <p:nvPr/>
        </p:nvSpPr>
        <p:spPr>
          <a:xfrm>
            <a:off x="5302517" y="1087096"/>
            <a:ext cx="975859" cy="17145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角を丸めた四角形 19">
            <a:extLst>
              <a:ext uri="{FF2B5EF4-FFF2-40B4-BE49-F238E27FC236}">
                <a16:creationId xmlns:a16="http://schemas.microsoft.com/office/drawing/2014/main" id="{39C6D5C5-D56C-6966-E08A-DF12D6B3F347}"/>
              </a:ext>
            </a:extLst>
          </p:cNvPr>
          <p:cNvSpPr/>
          <p:nvPr/>
        </p:nvSpPr>
        <p:spPr>
          <a:xfrm>
            <a:off x="210288" y="77642"/>
            <a:ext cx="2313100" cy="852830"/>
          </a:xfrm>
          <a:prstGeom prst="wedgeRoundRectCallout">
            <a:avLst>
              <a:gd name="adj1" fmla="val -23657"/>
              <a:gd name="adj2" fmla="val 2111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400" dirty="0">
                <a:solidFill>
                  <a:schemeClr val="tx1"/>
                </a:solidFill>
              </a:rPr>
              <a:t>スタイルシートファイル</a:t>
            </a:r>
            <a:br>
              <a:rPr kumimoji="1" lang="en-US" altLang="ja-JP" sz="1400" dirty="0">
                <a:solidFill>
                  <a:schemeClr val="tx1"/>
                </a:solidFill>
              </a:rPr>
            </a:br>
            <a:r>
              <a:rPr kumimoji="1" lang="en-US" altLang="ja-JP" sz="1400" dirty="0">
                <a:solidFill>
                  <a:schemeClr val="tx1"/>
                </a:solidFill>
              </a:rPr>
              <a:t>sample2.css</a:t>
            </a:r>
            <a:r>
              <a:rPr kumimoji="1" lang="ja-JP" altLang="en-US" sz="1400" dirty="0">
                <a:solidFill>
                  <a:schemeClr val="tx1"/>
                </a:solidFill>
              </a:rPr>
              <a:t>を選んで</a:t>
            </a:r>
            <a:br>
              <a:rPr kumimoji="1" lang="en-US" altLang="ja-JP" sz="1400" dirty="0">
                <a:solidFill>
                  <a:schemeClr val="tx1"/>
                </a:solidFill>
              </a:rPr>
            </a:br>
            <a:r>
              <a:rPr kumimoji="1" lang="ja-JP" altLang="en-US" sz="1400" dirty="0">
                <a:solidFill>
                  <a:schemeClr val="tx1"/>
                </a:solidFill>
              </a:rPr>
              <a:t>右ボタン</a:t>
            </a:r>
            <a:r>
              <a:rPr kumimoji="1" lang="en-US" altLang="ja-JP" sz="1400" dirty="0">
                <a:solidFill>
                  <a:schemeClr val="tx1"/>
                </a:solidFill>
              </a:rPr>
              <a:t>-</a:t>
            </a:r>
            <a:r>
              <a:rPr kumimoji="1" lang="ja-JP" altLang="en-US" sz="1400" b="1" dirty="0">
                <a:solidFill>
                  <a:srgbClr val="FF0000"/>
                </a:solidFill>
              </a:rPr>
              <a:t>開く</a:t>
            </a:r>
            <a:endParaRPr kumimoji="1" lang="en-US" altLang="ja-JP" sz="1400" b="1" dirty="0">
              <a:solidFill>
                <a:srgbClr val="FF0000"/>
              </a:solidFill>
            </a:endParaRPr>
          </a:p>
        </p:txBody>
      </p:sp>
      <p:sp>
        <p:nvSpPr>
          <p:cNvPr id="21" name="吹き出し: 角を丸めた四角形 20">
            <a:extLst>
              <a:ext uri="{FF2B5EF4-FFF2-40B4-BE49-F238E27FC236}">
                <a16:creationId xmlns:a16="http://schemas.microsoft.com/office/drawing/2014/main" id="{F016B5A3-777D-4F4E-FDF6-EBC7E6445B45}"/>
              </a:ext>
            </a:extLst>
          </p:cNvPr>
          <p:cNvSpPr/>
          <p:nvPr/>
        </p:nvSpPr>
        <p:spPr>
          <a:xfrm>
            <a:off x="542128" y="3129795"/>
            <a:ext cx="1985225" cy="852830"/>
          </a:xfrm>
          <a:prstGeom prst="wedgeRoundRectCallout">
            <a:avLst>
              <a:gd name="adj1" fmla="val -30114"/>
              <a:gd name="adj2" fmla="val -952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400" dirty="0">
                <a:solidFill>
                  <a:schemeClr val="tx1"/>
                </a:solidFill>
              </a:rPr>
              <a:t>HTML</a:t>
            </a:r>
            <a:r>
              <a:rPr kumimoji="1" lang="ja-JP" altLang="en-US" sz="1400" dirty="0">
                <a:solidFill>
                  <a:schemeClr val="tx1"/>
                </a:solidFill>
              </a:rPr>
              <a:t>ファイル</a:t>
            </a:r>
            <a:br>
              <a:rPr kumimoji="1" lang="en-US" altLang="ja-JP" sz="1400" dirty="0">
                <a:solidFill>
                  <a:schemeClr val="tx1"/>
                </a:solidFill>
              </a:rPr>
            </a:br>
            <a:r>
              <a:rPr kumimoji="1" lang="en-US" altLang="ja-JP" sz="1400" dirty="0">
                <a:solidFill>
                  <a:schemeClr val="tx1"/>
                </a:solidFill>
              </a:rPr>
              <a:t>sample2.html</a:t>
            </a:r>
            <a:r>
              <a:rPr kumimoji="1" lang="ja-JP" altLang="en-US" sz="1400" dirty="0">
                <a:solidFill>
                  <a:schemeClr val="tx1"/>
                </a:solidFill>
              </a:rPr>
              <a:t>を選んで</a:t>
            </a:r>
            <a:br>
              <a:rPr kumimoji="1" lang="en-US" altLang="ja-JP" sz="1400" dirty="0">
                <a:solidFill>
                  <a:schemeClr val="tx1"/>
                </a:solidFill>
              </a:rPr>
            </a:br>
            <a:r>
              <a:rPr kumimoji="1" lang="ja-JP" altLang="en-US" sz="1400" dirty="0">
                <a:solidFill>
                  <a:schemeClr val="tx1"/>
                </a:solidFill>
              </a:rPr>
              <a:t>右ボタン</a:t>
            </a:r>
            <a:r>
              <a:rPr kumimoji="1" lang="en-US" altLang="ja-JP" sz="1400" dirty="0">
                <a:solidFill>
                  <a:schemeClr val="tx1"/>
                </a:solidFill>
              </a:rPr>
              <a:t>-</a:t>
            </a:r>
            <a:r>
              <a:rPr kumimoji="1" lang="ja-JP" altLang="en-US" sz="1400" b="1" dirty="0">
                <a:solidFill>
                  <a:srgbClr val="FF0000"/>
                </a:solidFill>
              </a:rPr>
              <a:t>開く</a:t>
            </a:r>
            <a:endParaRPr kumimoji="1" lang="en-US" altLang="ja-JP" sz="1400" b="1" dirty="0">
              <a:solidFill>
                <a:srgbClr val="FF0000"/>
              </a:solidFill>
            </a:endParaRPr>
          </a:p>
        </p:txBody>
      </p:sp>
      <p:sp>
        <p:nvSpPr>
          <p:cNvPr id="22" name="吹き出し: 角を丸めた四角形 21">
            <a:extLst>
              <a:ext uri="{FF2B5EF4-FFF2-40B4-BE49-F238E27FC236}">
                <a16:creationId xmlns:a16="http://schemas.microsoft.com/office/drawing/2014/main" id="{C7203C71-86A2-FE96-4B96-783F3079C732}"/>
              </a:ext>
            </a:extLst>
          </p:cNvPr>
          <p:cNvSpPr/>
          <p:nvPr/>
        </p:nvSpPr>
        <p:spPr>
          <a:xfrm>
            <a:off x="3550894" y="2888209"/>
            <a:ext cx="2313100" cy="852830"/>
          </a:xfrm>
          <a:prstGeom prst="wedgeRoundRectCallout">
            <a:avLst>
              <a:gd name="adj1" fmla="val -48771"/>
              <a:gd name="adj2" fmla="val -1369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tx1"/>
                </a:solidFill>
              </a:rPr>
              <a:t>修正したら、メニューの</a:t>
            </a:r>
            <a:br>
              <a:rPr kumimoji="1" lang="en-US" altLang="ja-JP" sz="1400" dirty="0">
                <a:solidFill>
                  <a:schemeClr val="tx1"/>
                </a:solidFill>
              </a:rPr>
            </a:br>
            <a:r>
              <a:rPr kumimoji="1" lang="en-US" altLang="ja-JP" sz="1400" b="1" dirty="0">
                <a:solidFill>
                  <a:srgbClr val="FF0000"/>
                </a:solidFill>
              </a:rPr>
              <a:t>“</a:t>
            </a:r>
            <a:r>
              <a:rPr kumimoji="1" lang="ja-JP" altLang="en-US" sz="1400" b="1" dirty="0">
                <a:solidFill>
                  <a:srgbClr val="FF0000"/>
                </a:solidFill>
              </a:rPr>
              <a:t>ファイル</a:t>
            </a:r>
            <a:r>
              <a:rPr kumimoji="1" lang="en-US" altLang="ja-JP" sz="1400" b="1" dirty="0">
                <a:solidFill>
                  <a:srgbClr val="FF0000"/>
                </a:solidFill>
              </a:rPr>
              <a:t>(F) – </a:t>
            </a:r>
            <a:r>
              <a:rPr kumimoji="1" lang="ja-JP" altLang="en-US" sz="1400" b="1" dirty="0">
                <a:solidFill>
                  <a:srgbClr val="FF0000"/>
                </a:solidFill>
              </a:rPr>
              <a:t>保存</a:t>
            </a:r>
            <a:r>
              <a:rPr kumimoji="1" lang="en-US" altLang="ja-JP" sz="1400" b="1" dirty="0">
                <a:solidFill>
                  <a:srgbClr val="FF0000"/>
                </a:solidFill>
              </a:rPr>
              <a:t>”</a:t>
            </a:r>
            <a:r>
              <a:rPr kumimoji="1" lang="en-US" altLang="ja-JP" sz="1400" dirty="0">
                <a:solidFill>
                  <a:schemeClr val="tx1"/>
                </a:solidFill>
              </a:rPr>
              <a:t> </a:t>
            </a:r>
            <a:r>
              <a:rPr kumimoji="1" lang="ja-JP" altLang="en-US" sz="1400" dirty="0">
                <a:solidFill>
                  <a:schemeClr val="tx1"/>
                </a:solidFill>
              </a:rPr>
              <a:t>か</a:t>
            </a:r>
            <a:br>
              <a:rPr kumimoji="1" lang="en-US" altLang="ja-JP" sz="1400" dirty="0">
                <a:solidFill>
                  <a:schemeClr val="tx1"/>
                </a:solidFill>
              </a:rPr>
            </a:br>
            <a:r>
              <a:rPr kumimoji="1" lang="en-US" altLang="ja-JP" sz="1400" b="1" dirty="0">
                <a:solidFill>
                  <a:srgbClr val="FF0000"/>
                </a:solidFill>
              </a:rPr>
              <a:t>Ctrl-S</a:t>
            </a:r>
            <a:r>
              <a:rPr kumimoji="1" lang="en-US" altLang="ja-JP" sz="1400" dirty="0">
                <a:solidFill>
                  <a:schemeClr val="tx1"/>
                </a:solidFill>
              </a:rPr>
              <a:t> </a:t>
            </a:r>
            <a:r>
              <a:rPr kumimoji="1" lang="ja-JP" altLang="en-US" sz="1400" dirty="0">
                <a:solidFill>
                  <a:schemeClr val="tx1"/>
                </a:solidFill>
              </a:rPr>
              <a:t>で保存</a:t>
            </a:r>
            <a:endParaRPr kumimoji="1" lang="en-US" altLang="ja-JP" sz="1400" b="1" dirty="0">
              <a:solidFill>
                <a:srgbClr val="FF0000"/>
              </a:solidFill>
            </a:endParaRPr>
          </a:p>
        </p:txBody>
      </p:sp>
      <p:pic>
        <p:nvPicPr>
          <p:cNvPr id="24" name="図 23">
            <a:extLst>
              <a:ext uri="{FF2B5EF4-FFF2-40B4-BE49-F238E27FC236}">
                <a16:creationId xmlns:a16="http://schemas.microsoft.com/office/drawing/2014/main" id="{147CF215-B281-9C46-2547-05E8E9B4BCC3}"/>
              </a:ext>
            </a:extLst>
          </p:cNvPr>
          <p:cNvPicPr>
            <a:picLocks noChangeAspect="1"/>
          </p:cNvPicPr>
          <p:nvPr/>
        </p:nvPicPr>
        <p:blipFill>
          <a:blip r:embed="rId3"/>
          <a:stretch>
            <a:fillRect/>
          </a:stretch>
        </p:blipFill>
        <p:spPr>
          <a:xfrm>
            <a:off x="5590839" y="3954421"/>
            <a:ext cx="3436997" cy="3388453"/>
          </a:xfrm>
          <a:prstGeom prst="rect">
            <a:avLst/>
          </a:prstGeom>
        </p:spPr>
      </p:pic>
      <p:sp>
        <p:nvSpPr>
          <p:cNvPr id="25" name="四角形: 角を丸くする 24">
            <a:extLst>
              <a:ext uri="{FF2B5EF4-FFF2-40B4-BE49-F238E27FC236}">
                <a16:creationId xmlns:a16="http://schemas.microsoft.com/office/drawing/2014/main" id="{2147B406-5792-F626-DBAA-3B573F570366}"/>
              </a:ext>
            </a:extLst>
          </p:cNvPr>
          <p:cNvSpPr/>
          <p:nvPr/>
        </p:nvSpPr>
        <p:spPr>
          <a:xfrm>
            <a:off x="6505024" y="249376"/>
            <a:ext cx="2418443" cy="1546883"/>
          </a:xfrm>
          <a:prstGeom prst="roundRect">
            <a:avLst>
              <a:gd name="adj" fmla="val 9749"/>
            </a:avLst>
          </a:prstGeom>
          <a:solidFill>
            <a:srgbClr val="FFFF9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練習問題</a:t>
            </a:r>
            <a:endParaRPr kumimoji="1" lang="en-US" altLang="ja-JP" dirty="0">
              <a:solidFill>
                <a:srgbClr val="FF0000"/>
              </a:solidFill>
            </a:endParaRPr>
          </a:p>
          <a:p>
            <a:pPr algn="ctr"/>
            <a:r>
              <a:rPr kumimoji="1" lang="ja-JP" altLang="en-US" dirty="0">
                <a:solidFill>
                  <a:srgbClr val="FF0000"/>
                </a:solidFill>
              </a:rPr>
              <a:t>見出し</a:t>
            </a:r>
            <a:r>
              <a:rPr kumimoji="1" lang="en-US" altLang="ja-JP" dirty="0">
                <a:solidFill>
                  <a:srgbClr val="FF0000"/>
                </a:solidFill>
              </a:rPr>
              <a:t>&lt;h1&gt;</a:t>
            </a:r>
            <a:r>
              <a:rPr kumimoji="1" lang="ja-JP" altLang="en-US" dirty="0">
                <a:solidFill>
                  <a:srgbClr val="FF0000"/>
                </a:solidFill>
              </a:rPr>
              <a:t>を赤く</a:t>
            </a:r>
            <a:endParaRPr kumimoji="1" lang="en-US" altLang="ja-JP" dirty="0">
              <a:solidFill>
                <a:srgbClr val="FF0000"/>
              </a:solidFill>
            </a:endParaRPr>
          </a:p>
          <a:p>
            <a:pPr algn="ctr"/>
            <a:r>
              <a:rPr kumimoji="1" lang="ja-JP" altLang="en-US" dirty="0">
                <a:solidFill>
                  <a:srgbClr val="FF0000"/>
                </a:solidFill>
              </a:rPr>
              <a:t>名前を青文字</a:t>
            </a:r>
            <a:br>
              <a:rPr kumimoji="1" lang="en-US" altLang="ja-JP" dirty="0">
                <a:solidFill>
                  <a:srgbClr val="FF0000"/>
                </a:solidFill>
              </a:rPr>
            </a:br>
            <a:r>
              <a:rPr kumimoji="1" lang="ja-JP" altLang="en-US" dirty="0">
                <a:solidFill>
                  <a:srgbClr val="FF0000"/>
                </a:solidFill>
              </a:rPr>
              <a:t>にしてみよう！</a:t>
            </a:r>
          </a:p>
        </p:txBody>
      </p:sp>
      <p:sp>
        <p:nvSpPr>
          <p:cNvPr id="31" name="円弧 30">
            <a:extLst>
              <a:ext uri="{FF2B5EF4-FFF2-40B4-BE49-F238E27FC236}">
                <a16:creationId xmlns:a16="http://schemas.microsoft.com/office/drawing/2014/main" id="{32F6B95C-13E1-42F4-D45D-7FB94E2098D4}"/>
              </a:ext>
            </a:extLst>
          </p:cNvPr>
          <p:cNvSpPr/>
          <p:nvPr/>
        </p:nvSpPr>
        <p:spPr>
          <a:xfrm rot="8189833">
            <a:off x="277243" y="-1552327"/>
            <a:ext cx="6912709" cy="3728380"/>
          </a:xfrm>
          <a:prstGeom prst="arc">
            <a:avLst>
              <a:gd name="adj1" fmla="val 15152896"/>
              <a:gd name="adj2" fmla="val 0"/>
            </a:avLst>
          </a:prstGeom>
          <a:ln w="381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吹き出し: 角を丸めた四角形 31">
            <a:extLst>
              <a:ext uri="{FF2B5EF4-FFF2-40B4-BE49-F238E27FC236}">
                <a16:creationId xmlns:a16="http://schemas.microsoft.com/office/drawing/2014/main" id="{CB610D2F-5760-C23E-F2CE-402C7D8F256F}"/>
              </a:ext>
            </a:extLst>
          </p:cNvPr>
          <p:cNvSpPr/>
          <p:nvPr/>
        </p:nvSpPr>
        <p:spPr>
          <a:xfrm>
            <a:off x="6675979" y="3115977"/>
            <a:ext cx="2105349" cy="701308"/>
          </a:xfrm>
          <a:prstGeom prst="wedgeRoundRectCallout">
            <a:avLst>
              <a:gd name="adj1" fmla="val -68769"/>
              <a:gd name="adj2" fmla="val 11781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tx1"/>
                </a:solidFill>
              </a:rPr>
              <a:t>修正保存したら、</a:t>
            </a:r>
            <a:br>
              <a:rPr kumimoji="1" lang="en-US" altLang="ja-JP" sz="1400" dirty="0">
                <a:solidFill>
                  <a:schemeClr val="tx1"/>
                </a:solidFill>
              </a:rPr>
            </a:br>
            <a:r>
              <a:rPr kumimoji="1" lang="ja-JP" altLang="en-US" sz="1400" dirty="0">
                <a:solidFill>
                  <a:schemeClr val="tx1"/>
                </a:solidFill>
              </a:rPr>
              <a:t>ブラウザで</a:t>
            </a:r>
            <a:r>
              <a:rPr kumimoji="1" lang="ja-JP" altLang="en-US" sz="1400" b="1" dirty="0">
                <a:solidFill>
                  <a:srgbClr val="FF0000"/>
                </a:solidFill>
              </a:rPr>
              <a:t>リロード</a:t>
            </a:r>
            <a:endParaRPr kumimoji="1" lang="en-US" altLang="ja-JP" sz="1400" b="1" dirty="0">
              <a:solidFill>
                <a:srgbClr val="FF0000"/>
              </a:solidFill>
            </a:endParaRPr>
          </a:p>
        </p:txBody>
      </p:sp>
      <p:sp>
        <p:nvSpPr>
          <p:cNvPr id="33" name="楕円 32">
            <a:extLst>
              <a:ext uri="{FF2B5EF4-FFF2-40B4-BE49-F238E27FC236}">
                <a16:creationId xmlns:a16="http://schemas.microsoft.com/office/drawing/2014/main" id="{ADBFAF85-DD0C-F3EB-8F3F-7B2D34BE7EE4}"/>
              </a:ext>
            </a:extLst>
          </p:cNvPr>
          <p:cNvSpPr/>
          <p:nvPr/>
        </p:nvSpPr>
        <p:spPr>
          <a:xfrm>
            <a:off x="5939425" y="4222842"/>
            <a:ext cx="381984" cy="2256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E538471E-4C5A-33EA-5AB5-E48A2696F02B}"/>
              </a:ext>
            </a:extLst>
          </p:cNvPr>
          <p:cNvCxnSpPr/>
          <p:nvPr/>
        </p:nvCxnSpPr>
        <p:spPr>
          <a:xfrm>
            <a:off x="2764715" y="2108177"/>
            <a:ext cx="968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8" grpId="0" animBg="1"/>
      <p:bldP spid="20" grpId="0" animBg="1"/>
      <p:bldP spid="21" grpId="0" animBg="1"/>
      <p:bldP spid="22" grpId="0" animBg="1"/>
      <p:bldP spid="25" grpId="0" animBg="1"/>
      <p:bldP spid="32"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6F279-E49C-47C6-9075-188F74945051}"/>
              </a:ext>
            </a:extLst>
          </p:cNvPr>
          <p:cNvSpPr>
            <a:spLocks noGrp="1"/>
          </p:cNvSpPr>
          <p:nvPr>
            <p:ph type="title"/>
          </p:nvPr>
        </p:nvSpPr>
        <p:spPr/>
        <p:txBody>
          <a:bodyPr/>
          <a:lstStyle/>
          <a:p>
            <a:r>
              <a:rPr kumimoji="1" lang="ja-JP" altLang="en-US" dirty="0"/>
              <a:t>スタイルシートの色の指定</a:t>
            </a:r>
          </a:p>
        </p:txBody>
      </p:sp>
      <p:sp>
        <p:nvSpPr>
          <p:cNvPr id="3" name="コンテンツ プレースホルダー 2">
            <a:extLst>
              <a:ext uri="{FF2B5EF4-FFF2-40B4-BE49-F238E27FC236}">
                <a16:creationId xmlns:a16="http://schemas.microsoft.com/office/drawing/2014/main" id="{BC063D98-CD5D-4952-85D6-EE28EE82D6C6}"/>
              </a:ext>
            </a:extLst>
          </p:cNvPr>
          <p:cNvSpPr>
            <a:spLocks noGrp="1"/>
          </p:cNvSpPr>
          <p:nvPr>
            <p:ph idx="1"/>
          </p:nvPr>
        </p:nvSpPr>
        <p:spPr/>
        <p:txBody>
          <a:bodyPr/>
          <a:lstStyle/>
          <a:p>
            <a:r>
              <a:rPr kumimoji="1" lang="en-US" altLang="ja-JP" dirty="0">
                <a:latin typeface="Consolas" panose="020B0609020204030204" pitchFamily="49" charset="0"/>
              </a:rPr>
              <a:t>&lt;font color=“#</a:t>
            </a:r>
            <a:r>
              <a:rPr lang="en-US" altLang="ja-JP" dirty="0">
                <a:solidFill>
                  <a:srgbClr val="FF0000"/>
                </a:solidFill>
                <a:latin typeface="Consolas" panose="020B0609020204030204" pitchFamily="49" charset="0"/>
              </a:rPr>
              <a:t>8</a:t>
            </a:r>
            <a:r>
              <a:rPr kumimoji="1" lang="en-US" altLang="ja-JP" dirty="0">
                <a:solidFill>
                  <a:srgbClr val="FF0000"/>
                </a:solidFill>
                <a:latin typeface="Consolas" panose="020B0609020204030204" pitchFamily="49" charset="0"/>
              </a:rPr>
              <a:t>0</a:t>
            </a:r>
            <a:r>
              <a:rPr kumimoji="1" lang="en-US" altLang="ja-JP" dirty="0">
                <a:solidFill>
                  <a:srgbClr val="00B050"/>
                </a:solidFill>
                <a:latin typeface="Consolas" panose="020B0609020204030204" pitchFamily="49" charset="0"/>
              </a:rPr>
              <a:t>FF</a:t>
            </a:r>
            <a:r>
              <a:rPr kumimoji="1" lang="en-US" altLang="ja-JP" dirty="0">
                <a:solidFill>
                  <a:srgbClr val="0070C0"/>
                </a:solidFill>
                <a:latin typeface="Consolas" panose="020B0609020204030204" pitchFamily="49" charset="0"/>
              </a:rPr>
              <a:t>80</a:t>
            </a:r>
            <a:r>
              <a:rPr kumimoji="1" lang="en-US" altLang="ja-JP" dirty="0">
                <a:latin typeface="Consolas" panose="020B0609020204030204" pitchFamily="49" charset="0"/>
              </a:rPr>
              <a:t>”&gt;</a:t>
            </a:r>
            <a:r>
              <a:rPr kumimoji="1" lang="ja-JP" altLang="en-US" dirty="0">
                <a:latin typeface="Consolas" panose="020B0609020204030204" pitchFamily="49" charset="0"/>
              </a:rPr>
              <a:t>文字の色は</a:t>
            </a:r>
            <a:r>
              <a:rPr kumimoji="1" lang="en-US" altLang="ja-JP" dirty="0">
                <a:latin typeface="Consolas" panose="020B0609020204030204" pitchFamily="49" charset="0"/>
              </a:rPr>
              <a:t>?&lt;/font&gt;</a:t>
            </a:r>
            <a:endParaRPr kumimoji="1" lang="ja-JP" altLang="en-US" dirty="0">
              <a:latin typeface="Consolas" panose="020B0609020204030204" pitchFamily="49" charset="0"/>
            </a:endParaRPr>
          </a:p>
        </p:txBody>
      </p:sp>
      <p:cxnSp>
        <p:nvCxnSpPr>
          <p:cNvPr id="5" name="直線コネクタ 4">
            <a:extLst>
              <a:ext uri="{FF2B5EF4-FFF2-40B4-BE49-F238E27FC236}">
                <a16:creationId xmlns:a16="http://schemas.microsoft.com/office/drawing/2014/main" id="{3080D487-5B43-4137-A22B-9158A0490415}"/>
              </a:ext>
            </a:extLst>
          </p:cNvPr>
          <p:cNvCxnSpPr/>
          <p:nvPr/>
        </p:nvCxnSpPr>
        <p:spPr>
          <a:xfrm>
            <a:off x="3379868" y="2418324"/>
            <a:ext cx="1247775"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801B9E8-E717-4479-BD39-085307BA9925}"/>
              </a:ext>
            </a:extLst>
          </p:cNvPr>
          <p:cNvGrpSpPr/>
          <p:nvPr/>
        </p:nvGrpSpPr>
        <p:grpSpPr>
          <a:xfrm>
            <a:off x="636890" y="2592737"/>
            <a:ext cx="5121851" cy="2880263"/>
            <a:chOff x="41799" y="2586083"/>
            <a:chExt cx="5121851" cy="2880263"/>
          </a:xfrm>
        </p:grpSpPr>
        <p:cxnSp>
          <p:nvCxnSpPr>
            <p:cNvPr id="7" name="直線矢印コネクタ 6">
              <a:extLst>
                <a:ext uri="{FF2B5EF4-FFF2-40B4-BE49-F238E27FC236}">
                  <a16:creationId xmlns:a16="http://schemas.microsoft.com/office/drawing/2014/main" id="{A519EDC2-B1F2-432E-AA82-EE5CE9F0D51C}"/>
                </a:ext>
              </a:extLst>
            </p:cNvPr>
            <p:cNvCxnSpPr/>
            <p:nvPr/>
          </p:nvCxnSpPr>
          <p:spPr>
            <a:xfrm>
              <a:off x="2158512" y="4237599"/>
              <a:ext cx="174307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BF09546-6F54-4C31-B7BA-2DF370E2EF20}"/>
                </a:ext>
              </a:extLst>
            </p:cNvPr>
            <p:cNvCxnSpPr>
              <a:cxnSpLocks/>
            </p:cNvCxnSpPr>
            <p:nvPr/>
          </p:nvCxnSpPr>
          <p:spPr>
            <a:xfrm flipH="1">
              <a:off x="1272687" y="4237599"/>
              <a:ext cx="885825" cy="73342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FFC3F95-66A0-4629-A77E-372977BBCAC8}"/>
                </a:ext>
              </a:extLst>
            </p:cNvPr>
            <p:cNvCxnSpPr>
              <a:cxnSpLocks/>
            </p:cNvCxnSpPr>
            <p:nvPr/>
          </p:nvCxnSpPr>
          <p:spPr>
            <a:xfrm flipV="1">
              <a:off x="2158512" y="2789799"/>
              <a:ext cx="0" cy="14478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F735EC8-C833-4890-BBDA-25228C66C122}"/>
                </a:ext>
              </a:extLst>
            </p:cNvPr>
            <p:cNvSpPr txBox="1"/>
            <p:nvPr/>
          </p:nvSpPr>
          <p:spPr>
            <a:xfrm>
              <a:off x="2587137" y="3780399"/>
              <a:ext cx="1247775" cy="369332"/>
            </a:xfrm>
            <a:prstGeom prst="rect">
              <a:avLst/>
            </a:prstGeom>
            <a:noFill/>
          </p:spPr>
          <p:txBody>
            <a:bodyPr wrap="square" rtlCol="0">
              <a:spAutoFit/>
            </a:bodyPr>
            <a:lstStyle/>
            <a:p>
              <a:pPr algn="ctr"/>
              <a:r>
                <a:rPr kumimoji="1" lang="en-US" altLang="ja-JP" dirty="0"/>
                <a:t>red</a:t>
              </a:r>
              <a:endParaRPr kumimoji="1" lang="ja-JP" altLang="en-US" dirty="0"/>
            </a:p>
          </p:txBody>
        </p:sp>
        <p:sp>
          <p:nvSpPr>
            <p:cNvPr id="14" name="テキスト ボックス 13">
              <a:extLst>
                <a:ext uri="{FF2B5EF4-FFF2-40B4-BE49-F238E27FC236}">
                  <a16:creationId xmlns:a16="http://schemas.microsoft.com/office/drawing/2014/main" id="{52739BC8-2DC3-4AB2-B491-4C57FA8DFF62}"/>
                </a:ext>
              </a:extLst>
            </p:cNvPr>
            <p:cNvSpPr txBox="1"/>
            <p:nvPr/>
          </p:nvSpPr>
          <p:spPr>
            <a:xfrm rot="19212953">
              <a:off x="937024" y="4254246"/>
              <a:ext cx="1247775" cy="369332"/>
            </a:xfrm>
            <a:prstGeom prst="rect">
              <a:avLst/>
            </a:prstGeom>
            <a:noFill/>
          </p:spPr>
          <p:txBody>
            <a:bodyPr wrap="square" rtlCol="0">
              <a:spAutoFit/>
            </a:bodyPr>
            <a:lstStyle/>
            <a:p>
              <a:pPr algn="ctr"/>
              <a:r>
                <a:rPr kumimoji="1" lang="en-US" altLang="ja-JP" dirty="0"/>
                <a:t>green</a:t>
              </a:r>
              <a:endParaRPr kumimoji="1" lang="ja-JP" altLang="en-US" dirty="0"/>
            </a:p>
          </p:txBody>
        </p:sp>
        <p:sp>
          <p:nvSpPr>
            <p:cNvPr id="15" name="テキスト ボックス 14">
              <a:extLst>
                <a:ext uri="{FF2B5EF4-FFF2-40B4-BE49-F238E27FC236}">
                  <a16:creationId xmlns:a16="http://schemas.microsoft.com/office/drawing/2014/main" id="{2FB2DEBA-FB92-4476-9CBC-F0CD4CF64F08}"/>
                </a:ext>
              </a:extLst>
            </p:cNvPr>
            <p:cNvSpPr txBox="1"/>
            <p:nvPr/>
          </p:nvSpPr>
          <p:spPr>
            <a:xfrm rot="16200000">
              <a:off x="1298716" y="3104056"/>
              <a:ext cx="1247775" cy="369332"/>
            </a:xfrm>
            <a:prstGeom prst="rect">
              <a:avLst/>
            </a:prstGeom>
            <a:noFill/>
          </p:spPr>
          <p:txBody>
            <a:bodyPr wrap="square" rtlCol="0">
              <a:spAutoFit/>
            </a:bodyPr>
            <a:lstStyle/>
            <a:p>
              <a:pPr algn="ctr"/>
              <a:r>
                <a:rPr kumimoji="1" lang="en-US" altLang="ja-JP" dirty="0"/>
                <a:t>blue</a:t>
              </a:r>
              <a:endParaRPr kumimoji="1" lang="ja-JP" altLang="en-US" dirty="0"/>
            </a:p>
          </p:txBody>
        </p:sp>
        <p:cxnSp>
          <p:nvCxnSpPr>
            <p:cNvPr id="17" name="直線矢印コネクタ 16">
              <a:extLst>
                <a:ext uri="{FF2B5EF4-FFF2-40B4-BE49-F238E27FC236}">
                  <a16:creationId xmlns:a16="http://schemas.microsoft.com/office/drawing/2014/main" id="{AC46DBD1-1389-47F0-8997-85AAD019A1DF}"/>
                </a:ext>
              </a:extLst>
            </p:cNvPr>
            <p:cNvCxnSpPr/>
            <p:nvPr/>
          </p:nvCxnSpPr>
          <p:spPr>
            <a:xfrm>
              <a:off x="1253637" y="4971024"/>
              <a:ext cx="1743075"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CD0BCA5D-6D93-4D76-AEC2-95B87C5286FE}"/>
                </a:ext>
              </a:extLst>
            </p:cNvPr>
            <p:cNvCxnSpPr>
              <a:cxnSpLocks/>
            </p:cNvCxnSpPr>
            <p:nvPr/>
          </p:nvCxnSpPr>
          <p:spPr>
            <a:xfrm flipH="1">
              <a:off x="3020524" y="4237599"/>
              <a:ext cx="885825" cy="7334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16338A5-FDF1-40BE-84F2-F28A7C65E09F}"/>
                </a:ext>
              </a:extLst>
            </p:cNvPr>
            <p:cNvCxnSpPr/>
            <p:nvPr/>
          </p:nvCxnSpPr>
          <p:spPr>
            <a:xfrm>
              <a:off x="2158512" y="2789799"/>
              <a:ext cx="1743075"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77B756C-9A82-4CE3-B749-F01FBACE9C71}"/>
                </a:ext>
              </a:extLst>
            </p:cNvPr>
            <p:cNvCxnSpPr>
              <a:cxnSpLocks/>
            </p:cNvCxnSpPr>
            <p:nvPr/>
          </p:nvCxnSpPr>
          <p:spPr>
            <a:xfrm flipV="1">
              <a:off x="3920637" y="2789799"/>
              <a:ext cx="0" cy="14478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BAE94FC-517E-4677-937A-467B57E744DA}"/>
                </a:ext>
              </a:extLst>
            </p:cNvPr>
            <p:cNvCxnSpPr>
              <a:cxnSpLocks/>
            </p:cNvCxnSpPr>
            <p:nvPr/>
          </p:nvCxnSpPr>
          <p:spPr>
            <a:xfrm flipH="1">
              <a:off x="1286976" y="2780274"/>
              <a:ext cx="885825" cy="7334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E37894C-F50D-464C-B5BA-9423994A0FD9}"/>
                </a:ext>
              </a:extLst>
            </p:cNvPr>
            <p:cNvCxnSpPr>
              <a:cxnSpLocks/>
            </p:cNvCxnSpPr>
            <p:nvPr/>
          </p:nvCxnSpPr>
          <p:spPr>
            <a:xfrm flipV="1">
              <a:off x="1272687" y="3513699"/>
              <a:ext cx="0" cy="14478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BEAD355-B68B-41FA-A7A4-75C6582B3C26}"/>
                </a:ext>
              </a:extLst>
            </p:cNvPr>
            <p:cNvCxnSpPr/>
            <p:nvPr/>
          </p:nvCxnSpPr>
          <p:spPr>
            <a:xfrm>
              <a:off x="1286976" y="3513699"/>
              <a:ext cx="1743075" cy="0"/>
            </a:xfrm>
            <a:prstGeom prst="straightConnector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FCAAE88-52D1-4755-93D0-3CAF7F0F5213}"/>
                </a:ext>
              </a:extLst>
            </p:cNvPr>
            <p:cNvCxnSpPr>
              <a:cxnSpLocks/>
            </p:cNvCxnSpPr>
            <p:nvPr/>
          </p:nvCxnSpPr>
          <p:spPr>
            <a:xfrm flipV="1">
              <a:off x="3030049" y="3513699"/>
              <a:ext cx="0" cy="1447800"/>
            </a:xfrm>
            <a:prstGeom prst="straightConnector1">
              <a:avLst/>
            </a:prstGeom>
            <a:ln w="952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4667CDE-87B5-4294-977C-0DC9D90C684C}"/>
                </a:ext>
              </a:extLst>
            </p:cNvPr>
            <p:cNvCxnSpPr>
              <a:cxnSpLocks/>
            </p:cNvCxnSpPr>
            <p:nvPr/>
          </p:nvCxnSpPr>
          <p:spPr>
            <a:xfrm flipH="1">
              <a:off x="3015762" y="2789798"/>
              <a:ext cx="885825" cy="733425"/>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27842C9-4598-4993-9CA6-82DF9A6993F5}"/>
                </a:ext>
              </a:extLst>
            </p:cNvPr>
            <p:cNvSpPr txBox="1"/>
            <p:nvPr/>
          </p:nvSpPr>
          <p:spPr>
            <a:xfrm>
              <a:off x="3915875" y="2595608"/>
              <a:ext cx="1247775" cy="646331"/>
            </a:xfrm>
            <a:prstGeom prst="rect">
              <a:avLst/>
            </a:prstGeom>
            <a:noFill/>
          </p:spPr>
          <p:txBody>
            <a:bodyPr wrap="square" rtlCol="0">
              <a:spAutoFit/>
            </a:bodyPr>
            <a:lstStyle/>
            <a:p>
              <a:r>
                <a:rPr kumimoji="1" lang="en-US" altLang="ja-JP" dirty="0">
                  <a:solidFill>
                    <a:schemeClr val="accent3">
                      <a:lumMod val="75000"/>
                    </a:schemeClr>
                  </a:solidFill>
                </a:rPr>
                <a:t>#FF00FF</a:t>
              </a:r>
            </a:p>
            <a:p>
              <a:r>
                <a:rPr kumimoji="1" lang="ja-JP" altLang="en-US" dirty="0">
                  <a:solidFill>
                    <a:schemeClr val="accent3">
                      <a:lumMod val="75000"/>
                    </a:schemeClr>
                  </a:solidFill>
                </a:rPr>
                <a:t>紫</a:t>
              </a:r>
            </a:p>
          </p:txBody>
        </p:sp>
        <p:sp>
          <p:nvSpPr>
            <p:cNvPr id="28" name="テキスト ボックス 27">
              <a:extLst>
                <a:ext uri="{FF2B5EF4-FFF2-40B4-BE49-F238E27FC236}">
                  <a16:creationId xmlns:a16="http://schemas.microsoft.com/office/drawing/2014/main" id="{A5E19DC7-4A15-4DDD-8DCB-A61A36F072D0}"/>
                </a:ext>
              </a:extLst>
            </p:cNvPr>
            <p:cNvSpPr txBox="1"/>
            <p:nvPr/>
          </p:nvSpPr>
          <p:spPr>
            <a:xfrm>
              <a:off x="3768238" y="4043275"/>
              <a:ext cx="1247775" cy="369332"/>
            </a:xfrm>
            <a:prstGeom prst="rect">
              <a:avLst/>
            </a:prstGeom>
            <a:noFill/>
          </p:spPr>
          <p:txBody>
            <a:bodyPr wrap="square" rtlCol="0">
              <a:spAutoFit/>
            </a:bodyPr>
            <a:lstStyle/>
            <a:p>
              <a:pPr algn="ctr"/>
              <a:r>
                <a:rPr kumimoji="1" lang="en-US" altLang="ja-JP" dirty="0">
                  <a:solidFill>
                    <a:srgbClr val="FF0000"/>
                  </a:solidFill>
                </a:rPr>
                <a:t>#FF0000</a:t>
              </a:r>
              <a:endParaRPr kumimoji="1" lang="ja-JP" altLang="en-US" dirty="0">
                <a:solidFill>
                  <a:srgbClr val="FF0000"/>
                </a:solidFill>
              </a:endParaRPr>
            </a:p>
          </p:txBody>
        </p:sp>
        <p:sp>
          <p:nvSpPr>
            <p:cNvPr id="29" name="テキスト ボックス 28">
              <a:extLst>
                <a:ext uri="{FF2B5EF4-FFF2-40B4-BE49-F238E27FC236}">
                  <a16:creationId xmlns:a16="http://schemas.microsoft.com/office/drawing/2014/main" id="{E3924205-D9C7-4F7C-971C-3E170ED96499}"/>
                </a:ext>
              </a:extLst>
            </p:cNvPr>
            <p:cNvSpPr txBox="1"/>
            <p:nvPr/>
          </p:nvSpPr>
          <p:spPr>
            <a:xfrm>
              <a:off x="937023" y="2586083"/>
              <a:ext cx="1247775" cy="369332"/>
            </a:xfrm>
            <a:prstGeom prst="rect">
              <a:avLst/>
            </a:prstGeom>
            <a:noFill/>
          </p:spPr>
          <p:txBody>
            <a:bodyPr wrap="square" rtlCol="0">
              <a:spAutoFit/>
            </a:bodyPr>
            <a:lstStyle/>
            <a:p>
              <a:pPr algn="ctr"/>
              <a:r>
                <a:rPr kumimoji="1" lang="en-US" altLang="ja-JP" dirty="0">
                  <a:solidFill>
                    <a:srgbClr val="0070C0"/>
                  </a:solidFill>
                </a:rPr>
                <a:t>#0000FF</a:t>
              </a:r>
              <a:endParaRPr kumimoji="1" lang="ja-JP" altLang="en-US" dirty="0">
                <a:solidFill>
                  <a:srgbClr val="0070C0"/>
                </a:solidFill>
              </a:endParaRPr>
            </a:p>
          </p:txBody>
        </p:sp>
        <p:sp>
          <p:nvSpPr>
            <p:cNvPr id="30" name="テキスト ボックス 29">
              <a:extLst>
                <a:ext uri="{FF2B5EF4-FFF2-40B4-BE49-F238E27FC236}">
                  <a16:creationId xmlns:a16="http://schemas.microsoft.com/office/drawing/2014/main" id="{96C88BF6-D185-4354-A430-FA3D96079E9A}"/>
                </a:ext>
              </a:extLst>
            </p:cNvPr>
            <p:cNvSpPr txBox="1"/>
            <p:nvPr/>
          </p:nvSpPr>
          <p:spPr>
            <a:xfrm>
              <a:off x="699786" y="4995296"/>
              <a:ext cx="1247775" cy="369332"/>
            </a:xfrm>
            <a:prstGeom prst="rect">
              <a:avLst/>
            </a:prstGeom>
            <a:noFill/>
          </p:spPr>
          <p:txBody>
            <a:bodyPr wrap="square" rtlCol="0">
              <a:spAutoFit/>
            </a:bodyPr>
            <a:lstStyle/>
            <a:p>
              <a:pPr algn="ctr"/>
              <a:r>
                <a:rPr kumimoji="1" lang="en-US" altLang="ja-JP" dirty="0">
                  <a:solidFill>
                    <a:srgbClr val="00B050"/>
                  </a:solidFill>
                </a:rPr>
                <a:t>#00FF00</a:t>
              </a:r>
              <a:endParaRPr kumimoji="1" lang="ja-JP" altLang="en-US" dirty="0">
                <a:solidFill>
                  <a:srgbClr val="00B050"/>
                </a:solidFill>
              </a:endParaRPr>
            </a:p>
          </p:txBody>
        </p:sp>
        <p:sp>
          <p:nvSpPr>
            <p:cNvPr id="31" name="テキスト ボックス 30">
              <a:extLst>
                <a:ext uri="{FF2B5EF4-FFF2-40B4-BE49-F238E27FC236}">
                  <a16:creationId xmlns:a16="http://schemas.microsoft.com/office/drawing/2014/main" id="{DDDEE92E-F2A2-4BD4-9715-4DADB62DB825}"/>
                </a:ext>
              </a:extLst>
            </p:cNvPr>
            <p:cNvSpPr txBox="1"/>
            <p:nvPr/>
          </p:nvSpPr>
          <p:spPr>
            <a:xfrm>
              <a:off x="3015762" y="4820015"/>
              <a:ext cx="1247775" cy="646331"/>
            </a:xfrm>
            <a:prstGeom prst="rect">
              <a:avLst/>
            </a:prstGeom>
            <a:noFill/>
          </p:spPr>
          <p:txBody>
            <a:bodyPr wrap="square" rtlCol="0">
              <a:spAutoFit/>
            </a:bodyPr>
            <a:lstStyle/>
            <a:p>
              <a:r>
                <a:rPr kumimoji="1" lang="en-US" altLang="ja-JP" dirty="0">
                  <a:solidFill>
                    <a:srgbClr val="909303"/>
                  </a:solidFill>
                </a:rPr>
                <a:t>#FFFF00</a:t>
              </a:r>
            </a:p>
            <a:p>
              <a:r>
                <a:rPr kumimoji="1" lang="ja-JP" altLang="en-US" dirty="0"/>
                <a:t>黄色</a:t>
              </a:r>
            </a:p>
          </p:txBody>
        </p:sp>
        <p:sp>
          <p:nvSpPr>
            <p:cNvPr id="32" name="テキスト ボックス 31">
              <a:extLst>
                <a:ext uri="{FF2B5EF4-FFF2-40B4-BE49-F238E27FC236}">
                  <a16:creationId xmlns:a16="http://schemas.microsoft.com/office/drawing/2014/main" id="{A23A489D-5ACD-41F0-838F-D5A214AA65E9}"/>
                </a:ext>
              </a:extLst>
            </p:cNvPr>
            <p:cNvSpPr txBox="1"/>
            <p:nvPr/>
          </p:nvSpPr>
          <p:spPr>
            <a:xfrm>
              <a:off x="41799" y="3226157"/>
              <a:ext cx="1247775" cy="646331"/>
            </a:xfrm>
            <a:prstGeom prst="rect">
              <a:avLst/>
            </a:prstGeom>
            <a:noFill/>
          </p:spPr>
          <p:txBody>
            <a:bodyPr wrap="square" rtlCol="0">
              <a:spAutoFit/>
            </a:bodyPr>
            <a:lstStyle/>
            <a:p>
              <a:pPr algn="r"/>
              <a:r>
                <a:rPr kumimoji="1" lang="en-US" altLang="ja-JP" dirty="0">
                  <a:solidFill>
                    <a:srgbClr val="00B0F0"/>
                  </a:solidFill>
                </a:rPr>
                <a:t>#FF0000</a:t>
              </a:r>
            </a:p>
            <a:p>
              <a:pPr algn="r"/>
              <a:r>
                <a:rPr kumimoji="1" lang="ja-JP" altLang="en-US" dirty="0">
                  <a:solidFill>
                    <a:srgbClr val="00B0F0"/>
                  </a:solidFill>
                </a:rPr>
                <a:t>シアン</a:t>
              </a:r>
            </a:p>
          </p:txBody>
        </p:sp>
        <p:sp>
          <p:nvSpPr>
            <p:cNvPr id="33" name="テキスト ボックス 32">
              <a:extLst>
                <a:ext uri="{FF2B5EF4-FFF2-40B4-BE49-F238E27FC236}">
                  <a16:creationId xmlns:a16="http://schemas.microsoft.com/office/drawing/2014/main" id="{E807A52E-292C-4442-9EE2-983407CABD69}"/>
                </a:ext>
              </a:extLst>
            </p:cNvPr>
            <p:cNvSpPr txBox="1"/>
            <p:nvPr/>
          </p:nvSpPr>
          <p:spPr>
            <a:xfrm>
              <a:off x="2877199" y="3132639"/>
              <a:ext cx="1247775" cy="584775"/>
            </a:xfrm>
            <a:prstGeom prst="rect">
              <a:avLst/>
            </a:prstGeom>
            <a:noFill/>
          </p:spPr>
          <p:txBody>
            <a:bodyPr wrap="square" rtlCol="0">
              <a:spAutoFit/>
            </a:bodyPr>
            <a:lstStyle/>
            <a:p>
              <a:r>
                <a:rPr kumimoji="1" lang="ja-JP" altLang="en-US" sz="1600" dirty="0"/>
                <a:t>白</a:t>
              </a:r>
              <a:endParaRPr kumimoji="1" lang="en-US" altLang="ja-JP" sz="1600" dirty="0"/>
            </a:p>
            <a:p>
              <a:pPr algn="ctr"/>
              <a:r>
                <a:rPr kumimoji="1" lang="en-US" altLang="ja-JP" sz="1600" dirty="0">
                  <a:solidFill>
                    <a:schemeClr val="bg1">
                      <a:lumMod val="50000"/>
                    </a:schemeClr>
                  </a:solidFill>
                </a:rPr>
                <a:t>#FFFFFF</a:t>
              </a:r>
              <a:endParaRPr kumimoji="1" lang="ja-JP" altLang="en-US" sz="1600" dirty="0">
                <a:solidFill>
                  <a:schemeClr val="bg1">
                    <a:lumMod val="50000"/>
                  </a:schemeClr>
                </a:solidFill>
              </a:endParaRPr>
            </a:p>
          </p:txBody>
        </p:sp>
        <p:sp>
          <p:nvSpPr>
            <p:cNvPr id="34" name="テキスト ボックス 33">
              <a:extLst>
                <a:ext uri="{FF2B5EF4-FFF2-40B4-BE49-F238E27FC236}">
                  <a16:creationId xmlns:a16="http://schemas.microsoft.com/office/drawing/2014/main" id="{AC42AE1B-76A8-43AD-BA8C-4C89C4F00B8C}"/>
                </a:ext>
              </a:extLst>
            </p:cNvPr>
            <p:cNvSpPr txBox="1"/>
            <p:nvPr/>
          </p:nvSpPr>
          <p:spPr>
            <a:xfrm>
              <a:off x="2132093" y="3914432"/>
              <a:ext cx="1247775" cy="646331"/>
            </a:xfrm>
            <a:prstGeom prst="rect">
              <a:avLst/>
            </a:prstGeom>
            <a:noFill/>
          </p:spPr>
          <p:txBody>
            <a:bodyPr wrap="square" rtlCol="0">
              <a:spAutoFit/>
            </a:bodyPr>
            <a:lstStyle/>
            <a:p>
              <a:r>
                <a:rPr kumimoji="1" lang="ja-JP" altLang="en-US" dirty="0"/>
                <a:t>黒</a:t>
              </a:r>
              <a:endParaRPr kumimoji="1" lang="en-US" altLang="ja-JP" dirty="0"/>
            </a:p>
            <a:p>
              <a:r>
                <a:rPr kumimoji="1" lang="en-US" altLang="ja-JP" dirty="0"/>
                <a:t>#000000</a:t>
              </a:r>
              <a:endParaRPr kumimoji="1" lang="ja-JP" altLang="en-US" dirty="0"/>
            </a:p>
          </p:txBody>
        </p:sp>
      </p:grpSp>
      <p:sp>
        <p:nvSpPr>
          <p:cNvPr id="35" name="テキスト ボックス 34">
            <a:extLst>
              <a:ext uri="{FF2B5EF4-FFF2-40B4-BE49-F238E27FC236}">
                <a16:creationId xmlns:a16="http://schemas.microsoft.com/office/drawing/2014/main" id="{55A4519F-5A83-4C2D-A429-73434F40594F}"/>
              </a:ext>
            </a:extLst>
          </p:cNvPr>
          <p:cNvSpPr txBox="1"/>
          <p:nvPr/>
        </p:nvSpPr>
        <p:spPr>
          <a:xfrm>
            <a:off x="5645711" y="2641614"/>
            <a:ext cx="2369124"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色の各桁は</a:t>
            </a:r>
            <a:br>
              <a:rPr kumimoji="1" lang="en-US" altLang="ja-JP" dirty="0"/>
            </a:br>
            <a:r>
              <a:rPr kumimoji="1" lang="en-US" altLang="ja-JP" dirty="0"/>
              <a:t>0-9,A-F</a:t>
            </a:r>
            <a:r>
              <a:rPr kumimoji="1" lang="ja-JP" altLang="en-US" dirty="0"/>
              <a:t>の</a:t>
            </a:r>
            <a:r>
              <a:rPr kumimoji="1" lang="en-US" altLang="ja-JP" dirty="0"/>
              <a:t>16</a:t>
            </a:r>
            <a:r>
              <a:rPr kumimoji="1" lang="ja-JP" altLang="en-US" dirty="0"/>
              <a:t>進数</a:t>
            </a:r>
            <a:endParaRPr kumimoji="1" lang="en-US" altLang="ja-JP" dirty="0"/>
          </a:p>
          <a:p>
            <a:pPr marL="285750" indent="-285750">
              <a:buFont typeface="Arial" panose="020B0604020202020204" pitchFamily="34" charset="0"/>
              <a:buChar char="•"/>
            </a:pPr>
            <a:r>
              <a:rPr kumimoji="1" lang="en-US" altLang="ja-JP" dirty="0"/>
              <a:t>16</a:t>
            </a:r>
            <a:r>
              <a:rPr kumimoji="1" lang="ja-JP" altLang="en-US" dirty="0"/>
              <a:t>進数</a:t>
            </a:r>
            <a:r>
              <a:rPr kumimoji="1" lang="en-US" altLang="ja-JP" dirty="0"/>
              <a:t>2</a:t>
            </a:r>
            <a:r>
              <a:rPr kumimoji="1" lang="ja-JP" altLang="en-US" dirty="0"/>
              <a:t>桁</a:t>
            </a:r>
            <a:br>
              <a:rPr kumimoji="1" lang="en-US" altLang="ja-JP" dirty="0"/>
            </a:br>
            <a:r>
              <a:rPr kumimoji="1" lang="en-US" altLang="ja-JP" dirty="0"/>
              <a:t>0</a:t>
            </a:r>
            <a:r>
              <a:rPr kumimoji="1" lang="ja-JP" altLang="en-US" dirty="0"/>
              <a:t>～</a:t>
            </a:r>
            <a:r>
              <a:rPr kumimoji="1" lang="en-US" altLang="ja-JP" dirty="0"/>
              <a:t>255</a:t>
            </a:r>
            <a:r>
              <a:rPr kumimoji="1" lang="ja-JP" altLang="en-US" dirty="0"/>
              <a:t>までの</a:t>
            </a:r>
            <a:br>
              <a:rPr kumimoji="1" lang="en-US" altLang="ja-JP" dirty="0"/>
            </a:br>
            <a:r>
              <a:rPr kumimoji="1" lang="en-US" altLang="ja-JP" dirty="0">
                <a:solidFill>
                  <a:srgbClr val="FF0000"/>
                </a:solidFill>
              </a:rPr>
              <a:t>R</a:t>
            </a:r>
            <a:r>
              <a:rPr kumimoji="1" lang="en-US" altLang="ja-JP" dirty="0"/>
              <a:t>ED,</a:t>
            </a:r>
            <a:r>
              <a:rPr kumimoji="1" lang="en-US" altLang="ja-JP" dirty="0">
                <a:solidFill>
                  <a:srgbClr val="00B050"/>
                </a:solidFill>
              </a:rPr>
              <a:t>G</a:t>
            </a:r>
            <a:r>
              <a:rPr kumimoji="1" lang="en-US" altLang="ja-JP" dirty="0"/>
              <a:t>REEN,</a:t>
            </a:r>
            <a:r>
              <a:rPr kumimoji="1" lang="en-US" altLang="ja-JP" dirty="0">
                <a:solidFill>
                  <a:srgbClr val="0070C0"/>
                </a:solidFill>
              </a:rPr>
              <a:t>B</a:t>
            </a:r>
            <a:r>
              <a:rPr kumimoji="1" lang="en-US" altLang="ja-JP" dirty="0"/>
              <a:t>LUE</a:t>
            </a:r>
            <a:r>
              <a:rPr kumimoji="1" lang="ja-JP" altLang="en-US" dirty="0"/>
              <a:t>の明るさ</a:t>
            </a:r>
            <a:endParaRPr kumimoji="1" lang="en-US" altLang="ja-JP" dirty="0"/>
          </a:p>
          <a:p>
            <a:pPr marL="285750" indent="-285750">
              <a:buFont typeface="Arial" panose="020B0604020202020204" pitchFamily="34" charset="0"/>
              <a:buChar char="•"/>
            </a:pPr>
            <a:r>
              <a:rPr kumimoji="1" lang="en-US" altLang="ja-JP" dirty="0"/>
              <a:t>FF</a:t>
            </a:r>
            <a:r>
              <a:rPr kumimoji="1" lang="ja-JP" altLang="en-US" dirty="0"/>
              <a:t>が一番明るい</a:t>
            </a:r>
            <a:endParaRPr kumimoji="1" lang="en-US" altLang="ja-JP" dirty="0"/>
          </a:p>
          <a:p>
            <a:pPr marL="285750" indent="-285750">
              <a:buFont typeface="Arial" panose="020B0604020202020204" pitchFamily="34" charset="0"/>
              <a:buChar char="•"/>
            </a:pPr>
            <a:r>
              <a:rPr kumimoji="1" lang="en-US" altLang="ja-JP" dirty="0"/>
              <a:t>80</a:t>
            </a:r>
            <a:r>
              <a:rPr kumimoji="1" lang="ja-JP" altLang="en-US" dirty="0"/>
              <a:t>が中ぐらい</a:t>
            </a:r>
            <a:endParaRPr kumimoji="1" lang="en-US" altLang="ja-JP" dirty="0"/>
          </a:p>
          <a:p>
            <a:pPr marL="285750" indent="-285750">
              <a:buFont typeface="Arial" panose="020B0604020202020204" pitchFamily="34" charset="0"/>
              <a:buChar char="•"/>
            </a:pPr>
            <a:r>
              <a:rPr kumimoji="1" lang="en-US" altLang="ja-JP" dirty="0"/>
              <a:t>00</a:t>
            </a:r>
            <a:r>
              <a:rPr kumimoji="1" lang="ja-JP" altLang="en-US" dirty="0"/>
              <a:t>が一番暗い</a:t>
            </a:r>
            <a:endParaRPr kumimoji="1" lang="en-US" altLang="ja-JP" dirty="0"/>
          </a:p>
        </p:txBody>
      </p:sp>
      <p:pic>
        <p:nvPicPr>
          <p:cNvPr id="1026" name="Picture 2" descr="RGB - Wikipedia">
            <a:extLst>
              <a:ext uri="{FF2B5EF4-FFF2-40B4-BE49-F238E27FC236}">
                <a16:creationId xmlns:a16="http://schemas.microsoft.com/office/drawing/2014/main" id="{7F121BF1-7453-4EBB-9DB4-38676235C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984" y="244500"/>
            <a:ext cx="1543050" cy="146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7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C3D03-03EA-4C64-AF45-E4E015413975}"/>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A783A959-39EF-4B3A-A7A5-AD30EF585AB3}"/>
              </a:ext>
            </a:extLst>
          </p:cNvPr>
          <p:cNvSpPr>
            <a:spLocks noGrp="1"/>
          </p:cNvSpPr>
          <p:nvPr>
            <p:ph idx="1"/>
          </p:nvPr>
        </p:nvSpPr>
        <p:spPr/>
        <p:txBody>
          <a:bodyPr/>
          <a:lstStyle/>
          <a:p>
            <a:endParaRPr kumimoji="1" lang="ja-JP" altLang="en-US"/>
          </a:p>
        </p:txBody>
      </p:sp>
      <p:pic>
        <p:nvPicPr>
          <p:cNvPr id="3074" name="Picture 2" descr="ひ＠ﾏｼｭﾏﾘｽﾄ on Twitter: &amp;quot;#風と共に去りぬ 俺的には七人の侍、2001年宇宙の旅、風と共に去りぬ 、クレイジーメキシコ大作戦、日本誕生が5大インターミッション有映画。風と共に去りぬはほんとに長くて暖かい飲み物が作れそうなくらい。… &amp;quot;">
            <a:extLst>
              <a:ext uri="{FF2B5EF4-FFF2-40B4-BE49-F238E27FC236}">
                <a16:creationId xmlns:a16="http://schemas.microsoft.com/office/drawing/2014/main" id="{1299035B-F9B4-40E2-9E1E-654BF6069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84" y="2175539"/>
            <a:ext cx="3700631" cy="250692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9559D9-477F-4704-A51A-747289A63AE6}"/>
              </a:ext>
            </a:extLst>
          </p:cNvPr>
          <p:cNvSpPr txBox="1"/>
          <p:nvPr/>
        </p:nvSpPr>
        <p:spPr>
          <a:xfrm>
            <a:off x="1693718" y="6136819"/>
            <a:ext cx="2492990" cy="369332"/>
          </a:xfrm>
          <a:prstGeom prst="rect">
            <a:avLst/>
          </a:prstGeom>
          <a:noFill/>
        </p:spPr>
        <p:txBody>
          <a:bodyPr wrap="none" rtlCol="0">
            <a:spAutoFit/>
          </a:bodyPr>
          <a:lstStyle/>
          <a:p>
            <a:r>
              <a:rPr kumimoji="1" lang="ja-JP" altLang="en-US" b="1" dirty="0">
                <a:solidFill>
                  <a:schemeClr val="bg1"/>
                </a:solidFill>
              </a:rPr>
              <a:t>引用：風と共に去りぬ</a:t>
            </a:r>
          </a:p>
        </p:txBody>
      </p:sp>
    </p:spTree>
    <p:extLst>
      <p:ext uri="{BB962C8B-B14F-4D97-AF65-F5344CB8AC3E}">
        <p14:creationId xmlns:p14="http://schemas.microsoft.com/office/powerpoint/2010/main" val="3392594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37D1F6-B6CC-ED0A-26AF-388215FF3145}"/>
              </a:ext>
            </a:extLst>
          </p:cNvPr>
          <p:cNvSpPr>
            <a:spLocks noGrp="1"/>
          </p:cNvSpPr>
          <p:nvPr>
            <p:ph type="title"/>
          </p:nvPr>
        </p:nvSpPr>
        <p:spPr/>
        <p:txBody>
          <a:bodyPr>
            <a:normAutofit/>
          </a:bodyPr>
          <a:lstStyle/>
          <a:p>
            <a:r>
              <a:rPr kumimoji="1" lang="en-US" altLang="ja-JP" sz="4000" cap="none" dirty="0">
                <a:latin typeface="HGP創英角ﾎﾟｯﾌﾟ体" panose="040B0A00000000000000" pitchFamily="50" charset="-128"/>
                <a:ea typeface="HGP創英角ﾎﾟｯﾌﾟ体" panose="040B0A00000000000000" pitchFamily="50" charset="-128"/>
              </a:rPr>
              <a:t>Web</a:t>
            </a:r>
            <a:r>
              <a:rPr kumimoji="1" lang="ja-JP" altLang="en-US" sz="4000" cap="none" dirty="0">
                <a:latin typeface="HGP創英角ﾎﾟｯﾌﾟ体" panose="040B0A00000000000000" pitchFamily="50" charset="-128"/>
                <a:ea typeface="HGP創英角ﾎﾟｯﾌﾟ体" panose="040B0A00000000000000" pitchFamily="50" charset="-128"/>
              </a:rPr>
              <a:t>システムとサーバ</a:t>
            </a:r>
          </a:p>
        </p:txBody>
      </p:sp>
      <p:sp>
        <p:nvSpPr>
          <p:cNvPr id="3" name="コンテンツ プレースホルダー 2">
            <a:extLst>
              <a:ext uri="{FF2B5EF4-FFF2-40B4-BE49-F238E27FC236}">
                <a16:creationId xmlns:a16="http://schemas.microsoft.com/office/drawing/2014/main" id="{E05989A5-03C3-F93B-0BC8-804C6B2F9A9F}"/>
              </a:ext>
            </a:extLst>
          </p:cNvPr>
          <p:cNvSpPr>
            <a:spLocks noGrp="1"/>
          </p:cNvSpPr>
          <p:nvPr>
            <p:ph idx="1"/>
          </p:nvPr>
        </p:nvSpPr>
        <p:spPr>
          <a:xfrm>
            <a:off x="1027053" y="2092735"/>
            <a:ext cx="6571343" cy="3450613"/>
          </a:xfrm>
        </p:spPr>
        <p:txBody>
          <a:bodyPr>
            <a:normAutofit/>
          </a:bodyPr>
          <a:lstStyle/>
          <a:p>
            <a:r>
              <a:rPr kumimoji="1" lang="en-US" altLang="ja-JP" sz="2800" dirty="0"/>
              <a:t>Web</a:t>
            </a:r>
            <a:r>
              <a:rPr kumimoji="1" lang="ja-JP" altLang="en-US" sz="2800" dirty="0"/>
              <a:t>ページのデータをどこで作るのか</a:t>
            </a:r>
            <a:endParaRPr kumimoji="1" lang="en-US" altLang="ja-JP" sz="2800" dirty="0"/>
          </a:p>
          <a:p>
            <a:pPr lvl="1"/>
            <a:r>
              <a:rPr kumimoji="1" lang="en-US" altLang="ja-JP" sz="2000" dirty="0"/>
              <a:t>Web</a:t>
            </a:r>
            <a:r>
              <a:rPr kumimoji="1" lang="ja-JP" altLang="en-US" sz="2000" dirty="0"/>
              <a:t>サーバで全部つくる</a:t>
            </a:r>
            <a:endParaRPr kumimoji="1" lang="en-US" altLang="ja-JP" sz="2000" dirty="0"/>
          </a:p>
          <a:p>
            <a:pPr lvl="2"/>
            <a:r>
              <a:rPr lang="en-US" altLang="ja-JP" sz="2000" dirty="0"/>
              <a:t>CGI(Perl)</a:t>
            </a:r>
            <a:r>
              <a:rPr lang="ja-JP" altLang="en-US" sz="2000" dirty="0"/>
              <a:t>や</a:t>
            </a:r>
            <a:r>
              <a:rPr lang="en-US" altLang="ja-JP" sz="2000" dirty="0"/>
              <a:t>PHP</a:t>
            </a:r>
            <a:r>
              <a:rPr lang="ja-JP" altLang="en-US" sz="2000" dirty="0"/>
              <a:t>でつくる</a:t>
            </a:r>
            <a:endParaRPr lang="en-US" altLang="ja-JP" sz="2000" dirty="0"/>
          </a:p>
          <a:p>
            <a:pPr lvl="1"/>
            <a:r>
              <a:rPr kumimoji="1" lang="en-US" altLang="ja-JP" sz="2000" dirty="0"/>
              <a:t>Web</a:t>
            </a:r>
            <a:r>
              <a:rPr kumimoji="1" lang="ja-JP" altLang="en-US" sz="2000" dirty="0"/>
              <a:t>サーバのデータと</a:t>
            </a:r>
            <a:br>
              <a:rPr kumimoji="1" lang="en-US" altLang="ja-JP" sz="2000" dirty="0"/>
            </a:br>
            <a:r>
              <a:rPr kumimoji="1" lang="ja-JP" altLang="en-US" sz="2000" dirty="0"/>
              <a:t>ブラウザの</a:t>
            </a:r>
            <a:r>
              <a:rPr kumimoji="1" lang="en-US" altLang="ja-JP" sz="2000" dirty="0"/>
              <a:t>JavaScript</a:t>
            </a:r>
            <a:r>
              <a:rPr kumimoji="1" lang="ja-JP" altLang="en-US" sz="2000" dirty="0"/>
              <a:t>で作る</a:t>
            </a:r>
            <a:endParaRPr kumimoji="1" lang="en-US" altLang="ja-JP" sz="2000" dirty="0"/>
          </a:p>
          <a:p>
            <a:endParaRPr kumimoji="1" lang="ja-JP" altLang="en-US" sz="2800" dirty="0"/>
          </a:p>
        </p:txBody>
      </p:sp>
      <p:pic>
        <p:nvPicPr>
          <p:cNvPr id="16386" name="Picture 2" descr="サーバーのイラスト（1台）">
            <a:extLst>
              <a:ext uri="{FF2B5EF4-FFF2-40B4-BE49-F238E27FC236}">
                <a16:creationId xmlns:a16="http://schemas.microsoft.com/office/drawing/2014/main" id="{92756421-E2C7-8B0C-C9FB-C2A02A749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396" y="5004246"/>
            <a:ext cx="1318958" cy="15608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デジタルデータ風の背景素材（緑）">
            <a:extLst>
              <a:ext uri="{FF2B5EF4-FFF2-40B4-BE49-F238E27FC236}">
                <a16:creationId xmlns:a16="http://schemas.microsoft.com/office/drawing/2014/main" id="{C2AEB31C-3918-1B2E-0914-4D5AEE82E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275" y="3538699"/>
            <a:ext cx="1147199" cy="114719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ノートパソコンのイラスト">
            <a:extLst>
              <a:ext uri="{FF2B5EF4-FFF2-40B4-BE49-F238E27FC236}">
                <a16:creationId xmlns:a16="http://schemas.microsoft.com/office/drawing/2014/main" id="{2282485D-5EBD-32CC-226C-2DC44E22E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280" y="4401777"/>
            <a:ext cx="1787283" cy="142089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インターネット・モデム・ルータのイラスト">
            <a:extLst>
              <a:ext uri="{FF2B5EF4-FFF2-40B4-BE49-F238E27FC236}">
                <a16:creationId xmlns:a16="http://schemas.microsoft.com/office/drawing/2014/main" id="{D98BB584-5FF6-EE76-767E-C6E8E2B8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853" y="4581362"/>
            <a:ext cx="1292253" cy="110164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85C50B5-CC3F-00AF-C367-EB408E5E0F3E}"/>
              </a:ext>
            </a:extLst>
          </p:cNvPr>
          <p:cNvSpPr txBox="1"/>
          <p:nvPr/>
        </p:nvSpPr>
        <p:spPr>
          <a:xfrm>
            <a:off x="7684275" y="3912243"/>
            <a:ext cx="1147199" cy="400110"/>
          </a:xfrm>
          <a:prstGeom prst="rect">
            <a:avLst/>
          </a:prstGeom>
          <a:noFill/>
        </p:spPr>
        <p:txBody>
          <a:bodyPr wrap="square" rtlCol="0">
            <a:spAutoFit/>
          </a:bodyPr>
          <a:lstStyle/>
          <a:p>
            <a:pPr algn="ctr"/>
            <a:r>
              <a:rPr kumimoji="1" lang="ja-JP" altLang="en-US" sz="2000" dirty="0">
                <a:solidFill>
                  <a:srgbClr val="FFFF00"/>
                </a:solidFill>
                <a:latin typeface="HGP創英角ﾎﾟｯﾌﾟ体" panose="040B0A00000000000000" pitchFamily="50" charset="-128"/>
                <a:ea typeface="HGP創英角ﾎﾟｯﾌﾟ体" panose="040B0A00000000000000" pitchFamily="50" charset="-128"/>
              </a:rPr>
              <a:t>データ</a:t>
            </a:r>
          </a:p>
        </p:txBody>
      </p:sp>
      <p:sp>
        <p:nvSpPr>
          <p:cNvPr id="9" name="テキスト ボックス 8">
            <a:extLst>
              <a:ext uri="{FF2B5EF4-FFF2-40B4-BE49-F238E27FC236}">
                <a16:creationId xmlns:a16="http://schemas.microsoft.com/office/drawing/2014/main" id="{D4BDA7FE-DD3D-0245-6A13-76D64D8CE3F8}"/>
              </a:ext>
            </a:extLst>
          </p:cNvPr>
          <p:cNvSpPr txBox="1"/>
          <p:nvPr/>
        </p:nvSpPr>
        <p:spPr>
          <a:xfrm>
            <a:off x="7713150" y="5970732"/>
            <a:ext cx="1147199" cy="400110"/>
          </a:xfrm>
          <a:prstGeom prst="rect">
            <a:avLst/>
          </a:prstGeom>
          <a:noFill/>
        </p:spPr>
        <p:txBody>
          <a:bodyPr wrap="square" rtlCol="0">
            <a:spAutoFit/>
          </a:bodyPr>
          <a:lstStyle/>
          <a:p>
            <a:pPr algn="ctr"/>
            <a:r>
              <a:rPr kumimoji="1" lang="ja-JP" altLang="en-US" sz="2000" dirty="0">
                <a:solidFill>
                  <a:srgbClr val="FF0000"/>
                </a:solidFill>
                <a:latin typeface="HGP創英角ﾎﾟｯﾌﾟ体" panose="040B0A00000000000000" pitchFamily="50" charset="-128"/>
                <a:ea typeface="HGP創英角ﾎﾟｯﾌﾟ体" panose="040B0A00000000000000" pitchFamily="50" charset="-128"/>
              </a:rPr>
              <a:t>サーバ</a:t>
            </a:r>
          </a:p>
        </p:txBody>
      </p:sp>
      <p:sp>
        <p:nvSpPr>
          <p:cNvPr id="10" name="テキスト ボックス 9">
            <a:extLst>
              <a:ext uri="{FF2B5EF4-FFF2-40B4-BE49-F238E27FC236}">
                <a16:creationId xmlns:a16="http://schemas.microsoft.com/office/drawing/2014/main" id="{B2BCB41D-E766-BA9F-278E-AF876433F893}"/>
              </a:ext>
            </a:extLst>
          </p:cNvPr>
          <p:cNvSpPr txBox="1"/>
          <p:nvPr/>
        </p:nvSpPr>
        <p:spPr>
          <a:xfrm>
            <a:off x="4084321" y="5712115"/>
            <a:ext cx="1147199" cy="400110"/>
          </a:xfrm>
          <a:prstGeom prst="rect">
            <a:avLst/>
          </a:prstGeom>
          <a:noFill/>
        </p:spPr>
        <p:txBody>
          <a:bodyPr wrap="square" rtlCol="0">
            <a:spAutoFit/>
          </a:bodyPr>
          <a:lstStyle/>
          <a:p>
            <a:pPr algn="ctr"/>
            <a:r>
              <a:rPr kumimoji="1" lang="ja-JP" altLang="en-US" sz="2000" dirty="0">
                <a:solidFill>
                  <a:srgbClr val="FF0000"/>
                </a:solidFill>
                <a:latin typeface="HGP創英角ﾎﾟｯﾌﾟ体" panose="040B0A00000000000000" pitchFamily="50" charset="-128"/>
                <a:ea typeface="HGP創英角ﾎﾟｯﾌﾟ体" panose="040B0A00000000000000" pitchFamily="50" charset="-128"/>
              </a:rPr>
              <a:t>ユーザ</a:t>
            </a:r>
          </a:p>
        </p:txBody>
      </p:sp>
    </p:spTree>
    <p:extLst>
      <p:ext uri="{BB962C8B-B14F-4D97-AF65-F5344CB8AC3E}">
        <p14:creationId xmlns:p14="http://schemas.microsoft.com/office/powerpoint/2010/main" val="20628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19F2A-6BF0-4D05-9172-1334EA153FEB}"/>
              </a:ext>
            </a:extLst>
          </p:cNvPr>
          <p:cNvSpPr>
            <a:spLocks noGrp="1"/>
          </p:cNvSpPr>
          <p:nvPr>
            <p:ph type="title"/>
          </p:nvPr>
        </p:nvSpPr>
        <p:spPr/>
        <p:txBody>
          <a:bodyPr/>
          <a:lstStyle/>
          <a:p>
            <a:r>
              <a:rPr kumimoji="1" lang="ja-JP" altLang="en-US" dirty="0"/>
              <a:t>プログラミング応用の各週の予定</a:t>
            </a:r>
          </a:p>
        </p:txBody>
      </p:sp>
      <p:sp>
        <p:nvSpPr>
          <p:cNvPr id="3" name="コンテンツ プレースホルダー 2">
            <a:extLst>
              <a:ext uri="{FF2B5EF4-FFF2-40B4-BE49-F238E27FC236}">
                <a16:creationId xmlns:a16="http://schemas.microsoft.com/office/drawing/2014/main" id="{19459BD4-3A46-4BE0-857C-18218BDE387F}"/>
              </a:ext>
            </a:extLst>
          </p:cNvPr>
          <p:cNvSpPr>
            <a:spLocks noGrp="1"/>
          </p:cNvSpPr>
          <p:nvPr>
            <p:ph idx="1"/>
          </p:nvPr>
        </p:nvSpPr>
        <p:spPr>
          <a:xfrm>
            <a:off x="1443491" y="2015733"/>
            <a:ext cx="6571343" cy="3450613"/>
          </a:xfrm>
        </p:spPr>
        <p:txBody>
          <a:bodyPr>
            <a:normAutofit fontScale="32500" lnSpcReduction="20000"/>
          </a:bodyPr>
          <a:lstStyle/>
          <a:p>
            <a:pPr marL="342900" indent="-342900">
              <a:buFont typeface="+mj-lt"/>
              <a:buAutoNum type="arabicPeriod"/>
            </a:pPr>
            <a:r>
              <a:rPr lang="en-US" altLang="ja-JP" sz="4300" b="1" i="0" dirty="0">
                <a:solidFill>
                  <a:srgbClr val="0070C0"/>
                </a:solidFill>
                <a:effectLst/>
                <a:latin typeface="游ゴシック"/>
                <a:ea typeface="游ゴシック"/>
              </a:rPr>
              <a:t>Web</a:t>
            </a:r>
            <a:r>
              <a:rPr lang="ja-JP" altLang="en-US" sz="4300" b="1" i="0">
                <a:solidFill>
                  <a:srgbClr val="0070C0"/>
                </a:solidFill>
                <a:effectLst/>
                <a:latin typeface="游ゴシック"/>
                <a:ea typeface="游ゴシック"/>
              </a:rPr>
              <a:t>アプリケーションとプログラム言語</a:t>
            </a:r>
            <a:r>
              <a:rPr lang="en-US" altLang="ja-JP" sz="4300" b="1" i="0" dirty="0">
                <a:solidFill>
                  <a:srgbClr val="0070C0"/>
                </a:solidFill>
                <a:effectLst/>
                <a:latin typeface="游ゴシック"/>
                <a:ea typeface="游ゴシック"/>
              </a:rPr>
              <a:t>		(</a:t>
            </a:r>
            <a:r>
              <a:rPr lang="en-US" altLang="ja-JP" sz="4300" b="1" dirty="0">
                <a:solidFill>
                  <a:srgbClr val="0070C0"/>
                </a:solidFill>
                <a:latin typeface="游ゴシック"/>
                <a:ea typeface="游ゴシック"/>
              </a:rPr>
              <a:t>10/01</a:t>
            </a:r>
            <a:r>
              <a:rPr lang="en-US" altLang="ja-JP" sz="4300" b="1" i="0" dirty="0">
                <a:solidFill>
                  <a:srgbClr val="0070C0"/>
                </a:solidFill>
                <a:effectLst/>
                <a:latin typeface="游ゴシック"/>
                <a:ea typeface="游ゴシック"/>
              </a:rPr>
              <a:t>)</a:t>
            </a:r>
          </a:p>
          <a:p>
            <a:pPr lvl="1">
              <a:buFont typeface="Wingdings" panose="05000000000000000000" pitchFamily="2" charset="2"/>
              <a:buChar char="l"/>
            </a:pPr>
            <a:r>
              <a:rPr lang="ja-JP" altLang="ja-JP" sz="3700" b="0" i="0" dirty="0">
                <a:solidFill>
                  <a:srgbClr val="000000"/>
                </a:solidFill>
                <a:effectLst/>
                <a:latin typeface="+mn-ea"/>
              </a:rPr>
              <a:t>インターネットやW</a:t>
            </a:r>
            <a:r>
              <a:rPr lang="en-US" altLang="ja-JP" sz="3700" b="0" i="0" dirty="0">
                <a:solidFill>
                  <a:srgbClr val="000000"/>
                </a:solidFill>
                <a:effectLst/>
                <a:latin typeface="+mn-ea"/>
              </a:rPr>
              <a:t>eb</a:t>
            </a:r>
            <a:r>
              <a:rPr lang="ja-JP" altLang="ja-JP" sz="3700" b="0" i="0" dirty="0">
                <a:solidFill>
                  <a:srgbClr val="000000"/>
                </a:solidFill>
                <a:effectLst/>
                <a:latin typeface="+mn-ea"/>
              </a:rPr>
              <a:t>の仕組みについて理解し、</a:t>
            </a:r>
            <a:br>
              <a:rPr lang="en-US" altLang="ja-JP" sz="3700" b="0" i="0" dirty="0">
                <a:solidFill>
                  <a:srgbClr val="000000"/>
                </a:solidFill>
                <a:effectLst/>
                <a:latin typeface="+mn-ea"/>
              </a:rPr>
            </a:br>
            <a:r>
              <a:rPr lang="ja-JP" altLang="ja-JP" sz="3700" b="0" i="0" dirty="0">
                <a:solidFill>
                  <a:srgbClr val="000000"/>
                </a:solidFill>
                <a:effectLst/>
                <a:latin typeface="+mn-ea"/>
              </a:rPr>
              <a:t>その中で</a:t>
            </a:r>
            <a:r>
              <a:rPr lang="en-US" altLang="ja-JP" sz="3700" b="0" i="0" dirty="0">
                <a:solidFill>
                  <a:srgbClr val="000000"/>
                </a:solidFill>
                <a:effectLst/>
                <a:latin typeface="+mn-ea"/>
              </a:rPr>
              <a:t>JavaScript</a:t>
            </a:r>
            <a:r>
              <a:rPr lang="ja-JP" altLang="ja-JP" sz="3700" b="0" i="0" dirty="0">
                <a:solidFill>
                  <a:srgbClr val="000000"/>
                </a:solidFill>
                <a:effectLst/>
                <a:latin typeface="+mn-ea"/>
              </a:rPr>
              <a:t>やP</a:t>
            </a:r>
            <a:r>
              <a:rPr lang="en-US" altLang="ja-JP" sz="3700" b="0" i="0" dirty="0">
                <a:solidFill>
                  <a:srgbClr val="000000"/>
                </a:solidFill>
                <a:effectLst/>
                <a:latin typeface="+mn-ea"/>
              </a:rPr>
              <a:t>HP</a:t>
            </a:r>
            <a:r>
              <a:rPr lang="ja-JP" altLang="en-US" sz="3700" b="0" i="0" dirty="0">
                <a:solidFill>
                  <a:srgbClr val="000000"/>
                </a:solidFill>
                <a:effectLst/>
                <a:latin typeface="+mn-ea"/>
              </a:rPr>
              <a:t>などの</a:t>
            </a:r>
            <a:r>
              <a:rPr lang="ja-JP" altLang="ja-JP" sz="3700" b="0" i="0" dirty="0">
                <a:solidFill>
                  <a:srgbClr val="000000"/>
                </a:solidFill>
                <a:effectLst/>
                <a:latin typeface="+mn-ea"/>
              </a:rPr>
              <a:t>プログラム言語</a:t>
            </a:r>
            <a:r>
              <a:rPr lang="ja-JP" altLang="en-US" sz="3700" b="0" i="0" dirty="0">
                <a:solidFill>
                  <a:srgbClr val="000000"/>
                </a:solidFill>
                <a:effectLst/>
                <a:latin typeface="+mn-ea"/>
              </a:rPr>
              <a:t>がどう使われるのか</a:t>
            </a:r>
            <a:endParaRPr lang="en-US" altLang="ja-JP" sz="3700" dirty="0">
              <a:solidFill>
                <a:srgbClr val="000000"/>
              </a:solidFill>
              <a:latin typeface="+mn-ea"/>
            </a:endParaRPr>
          </a:p>
          <a:p>
            <a:pPr marL="342900" indent="-342900">
              <a:buFont typeface="+mj-lt"/>
              <a:buAutoNum type="arabicPeriod"/>
            </a:pPr>
            <a:r>
              <a:rPr lang="en-US" altLang="ja-JP" sz="4300" b="1" i="0" dirty="0">
                <a:solidFill>
                  <a:srgbClr val="0070C0"/>
                </a:solidFill>
                <a:effectLst/>
                <a:latin typeface="游ゴシック"/>
                <a:ea typeface="游ゴシック"/>
              </a:rPr>
              <a:t>JavaScript</a:t>
            </a:r>
            <a:r>
              <a:rPr lang="ja-JP" altLang="ja-JP" sz="4300" b="1" i="0">
                <a:solidFill>
                  <a:srgbClr val="0070C0"/>
                </a:solidFill>
                <a:effectLst/>
                <a:latin typeface="游ゴシック"/>
                <a:ea typeface="游ゴシック"/>
              </a:rPr>
              <a:t>によるフロントエンドプログラミング</a:t>
            </a:r>
            <a:r>
              <a:rPr lang="en-US" altLang="ja-JP" sz="4300" b="1" i="0" dirty="0">
                <a:solidFill>
                  <a:srgbClr val="0070C0"/>
                </a:solidFill>
                <a:effectLst/>
                <a:latin typeface="游ゴシック"/>
                <a:ea typeface="游ゴシック"/>
              </a:rPr>
              <a:t>	(</a:t>
            </a:r>
            <a:r>
              <a:rPr lang="en-US" altLang="ja-JP" sz="4300" b="1" dirty="0">
                <a:solidFill>
                  <a:srgbClr val="0070C0"/>
                </a:solidFill>
                <a:latin typeface="游ゴシック"/>
                <a:ea typeface="游ゴシック"/>
              </a:rPr>
              <a:t>10/08)</a:t>
            </a:r>
            <a:endParaRPr lang="en-US" altLang="ja-JP" sz="4300" b="1" i="0" dirty="0">
              <a:solidFill>
                <a:srgbClr val="0070C0"/>
              </a:solidFill>
              <a:effectLst/>
              <a:latin typeface="游ゴシック"/>
              <a:ea typeface="游ゴシック"/>
            </a:endParaRPr>
          </a:p>
          <a:p>
            <a:pPr lvl="1">
              <a:buFont typeface="Wingdings" panose="05000000000000000000" pitchFamily="2" charset="2"/>
              <a:buChar char="l"/>
            </a:pPr>
            <a:r>
              <a:rPr lang="en-US" altLang="ja-JP" sz="3700" b="0" i="0" dirty="0">
                <a:solidFill>
                  <a:srgbClr val="000000"/>
                </a:solidFill>
                <a:effectLst/>
                <a:latin typeface="游ゴシック"/>
                <a:ea typeface="游ゴシック"/>
              </a:rPr>
              <a:t>Web</a:t>
            </a:r>
            <a:r>
              <a:rPr lang="ja-JP" altLang="ja-JP" sz="3700" b="0" i="0">
                <a:solidFill>
                  <a:srgbClr val="000000"/>
                </a:solidFill>
                <a:effectLst/>
                <a:latin typeface="游ゴシック"/>
                <a:ea typeface="游ゴシック"/>
              </a:rPr>
              <a:t>ブラウザ側で動くプログラム言語としてのJ</a:t>
            </a:r>
            <a:r>
              <a:rPr lang="en-US" altLang="ja-JP" sz="3700" b="0" i="0" dirty="0" err="1">
                <a:solidFill>
                  <a:srgbClr val="000000"/>
                </a:solidFill>
                <a:effectLst/>
                <a:latin typeface="游ゴシック"/>
                <a:ea typeface="游ゴシック"/>
              </a:rPr>
              <a:t>avaScript</a:t>
            </a:r>
            <a:r>
              <a:rPr lang="ja-JP" altLang="ja-JP" sz="3700" b="0" i="0">
                <a:solidFill>
                  <a:srgbClr val="000000"/>
                </a:solidFill>
                <a:effectLst/>
                <a:latin typeface="游ゴシック"/>
                <a:ea typeface="游ゴシック"/>
              </a:rPr>
              <a:t>について、</a:t>
            </a:r>
            <a:br>
              <a:rPr lang="en-US" altLang="ja-JP" sz="3700" b="0" i="0" dirty="0">
                <a:solidFill>
                  <a:srgbClr val="000000"/>
                </a:solidFill>
                <a:effectLst/>
                <a:latin typeface="+mn-ea"/>
              </a:rPr>
            </a:br>
            <a:r>
              <a:rPr lang="ja-JP" altLang="ja-JP" sz="3700" b="0" i="0" dirty="0">
                <a:solidFill>
                  <a:srgbClr val="000000"/>
                </a:solidFill>
                <a:effectLst/>
                <a:latin typeface="游ゴシック"/>
                <a:ea typeface="游ゴシック"/>
              </a:rPr>
              <a:t>基本的な文法と使い方を理解</a:t>
            </a:r>
            <a:r>
              <a:rPr lang="ja-JP" altLang="en-US" sz="3700" b="0" i="0" dirty="0">
                <a:solidFill>
                  <a:srgbClr val="000000"/>
                </a:solidFill>
                <a:effectLst/>
                <a:latin typeface="游ゴシック"/>
                <a:ea typeface="游ゴシック"/>
              </a:rPr>
              <a:t>を目指す</a:t>
            </a:r>
            <a:endParaRPr lang="en-US" altLang="ja-JP" sz="3700" b="0" i="0" dirty="0">
              <a:solidFill>
                <a:srgbClr val="000000"/>
              </a:solidFill>
              <a:effectLst/>
              <a:latin typeface="游ゴシック"/>
              <a:ea typeface="游ゴシック"/>
            </a:endParaRPr>
          </a:p>
          <a:p>
            <a:pPr marL="342900" indent="-342900">
              <a:buFont typeface="+mj-lt"/>
              <a:buAutoNum type="arabicPeriod"/>
            </a:pPr>
            <a:r>
              <a:rPr lang="en-US" altLang="ja-JP" sz="4300" b="1" i="0" dirty="0">
                <a:solidFill>
                  <a:srgbClr val="0070C0"/>
                </a:solidFill>
                <a:effectLst/>
                <a:latin typeface="游ゴシック"/>
                <a:ea typeface="游ゴシック"/>
              </a:rPr>
              <a:t>PHP</a:t>
            </a:r>
            <a:r>
              <a:rPr lang="ja-JP" altLang="ja-JP" sz="4300" b="1" i="0">
                <a:solidFill>
                  <a:srgbClr val="0070C0"/>
                </a:solidFill>
                <a:effectLst/>
                <a:latin typeface="游ゴシック"/>
                <a:ea typeface="游ゴシック"/>
              </a:rPr>
              <a:t>によるバックエンドプログラミング</a:t>
            </a:r>
            <a:r>
              <a:rPr lang="en-US" altLang="ja-JP" sz="4300" b="1" i="0" dirty="0">
                <a:solidFill>
                  <a:srgbClr val="0070C0"/>
                </a:solidFill>
                <a:effectLst/>
                <a:latin typeface="游ゴシック"/>
                <a:ea typeface="游ゴシック"/>
              </a:rPr>
              <a:t>		(</a:t>
            </a:r>
            <a:r>
              <a:rPr lang="en-US" altLang="ja-JP" sz="4300" b="1" dirty="0">
                <a:solidFill>
                  <a:srgbClr val="0070C0"/>
                </a:solidFill>
                <a:latin typeface="游ゴシック"/>
                <a:ea typeface="游ゴシック"/>
              </a:rPr>
              <a:t>10/22)</a:t>
            </a:r>
            <a:endParaRPr lang="en-US" altLang="ja-JP" sz="4300" b="1" i="0" dirty="0">
              <a:solidFill>
                <a:srgbClr val="0070C0"/>
              </a:solidFill>
              <a:effectLst/>
              <a:latin typeface="游ゴシック"/>
              <a:ea typeface="游ゴシック"/>
            </a:endParaRPr>
          </a:p>
          <a:p>
            <a:pPr lvl="1">
              <a:buFont typeface="Wingdings" panose="05000000000000000000" pitchFamily="2" charset="2"/>
              <a:buChar char="l"/>
            </a:pPr>
            <a:r>
              <a:rPr lang="en-US" altLang="ja-JP" sz="4000" b="0" i="0" dirty="0">
                <a:solidFill>
                  <a:srgbClr val="000000"/>
                </a:solidFill>
                <a:effectLst/>
                <a:latin typeface="+mn-ea"/>
              </a:rPr>
              <a:t>Web</a:t>
            </a:r>
            <a:r>
              <a:rPr lang="ja-JP" altLang="ja-JP" sz="4000" b="0" i="0" dirty="0">
                <a:solidFill>
                  <a:srgbClr val="000000"/>
                </a:solidFill>
                <a:effectLst/>
                <a:latin typeface="+mn-ea"/>
              </a:rPr>
              <a:t>サーバで動くプログラム言語としての </a:t>
            </a:r>
            <a:r>
              <a:rPr lang="en-US" altLang="ja-JP" sz="4000" b="0" i="0" dirty="0">
                <a:solidFill>
                  <a:srgbClr val="000000"/>
                </a:solidFill>
                <a:effectLst/>
                <a:latin typeface="+mn-ea"/>
              </a:rPr>
              <a:t>PHP</a:t>
            </a:r>
            <a:r>
              <a:rPr lang="ja-JP" altLang="ja-JP" sz="4000" b="0" i="0" dirty="0">
                <a:solidFill>
                  <a:srgbClr val="000000"/>
                </a:solidFill>
                <a:effectLst/>
                <a:latin typeface="+mn-ea"/>
              </a:rPr>
              <a:t> について、</a:t>
            </a:r>
            <a:br>
              <a:rPr lang="en-US" altLang="ja-JP" sz="4000" b="0" i="0" dirty="0">
                <a:solidFill>
                  <a:srgbClr val="000000"/>
                </a:solidFill>
                <a:effectLst/>
                <a:latin typeface="+mn-ea"/>
              </a:rPr>
            </a:br>
            <a:r>
              <a:rPr lang="ja-JP" altLang="ja-JP" sz="4000" b="0" i="0" dirty="0">
                <a:solidFill>
                  <a:srgbClr val="000000"/>
                </a:solidFill>
                <a:effectLst/>
                <a:latin typeface="+mn-ea"/>
              </a:rPr>
              <a:t>基本的な文法と、ブラウザ側からのデータの受け渡しの仕組みを理解</a:t>
            </a:r>
            <a:endParaRPr lang="en-US" altLang="ja-JP" sz="4300" b="1" i="0" dirty="0">
              <a:solidFill>
                <a:srgbClr val="0070C0"/>
              </a:solidFill>
              <a:effectLst/>
              <a:latin typeface="+mn-ea"/>
            </a:endParaRPr>
          </a:p>
          <a:p>
            <a:pPr marL="342900" indent="-342900">
              <a:buFont typeface="+mj-lt"/>
              <a:buAutoNum type="arabicPeriod"/>
            </a:pPr>
            <a:r>
              <a:rPr lang="en-US" altLang="ja-JP" sz="4300" b="1" i="0" dirty="0">
                <a:solidFill>
                  <a:srgbClr val="0070C0"/>
                </a:solidFill>
                <a:effectLst/>
                <a:latin typeface="游ゴシック"/>
                <a:ea typeface="游ゴシック"/>
              </a:rPr>
              <a:t>Web</a:t>
            </a:r>
            <a:r>
              <a:rPr lang="ja-JP" altLang="ja-JP" sz="4300" b="1" i="0">
                <a:solidFill>
                  <a:srgbClr val="0070C0"/>
                </a:solidFill>
                <a:effectLst/>
                <a:latin typeface="游ゴシック"/>
                <a:ea typeface="游ゴシック"/>
              </a:rPr>
              <a:t>プログラミングとセキュリティ</a:t>
            </a:r>
            <a:r>
              <a:rPr lang="en-US" altLang="ja-JP" sz="4300" b="1" i="0" dirty="0">
                <a:solidFill>
                  <a:srgbClr val="0070C0"/>
                </a:solidFill>
                <a:effectLst/>
                <a:latin typeface="游ゴシック"/>
                <a:ea typeface="游ゴシック"/>
              </a:rPr>
              <a:t>			(</a:t>
            </a:r>
            <a:r>
              <a:rPr lang="en-US" altLang="ja-JP" sz="4300" b="1" dirty="0">
                <a:solidFill>
                  <a:srgbClr val="0070C0"/>
                </a:solidFill>
                <a:latin typeface="游ゴシック"/>
                <a:ea typeface="游ゴシック"/>
              </a:rPr>
              <a:t>10/29</a:t>
            </a:r>
            <a:r>
              <a:rPr lang="en-US" altLang="ja-JP" sz="4300" b="1" i="0" dirty="0">
                <a:solidFill>
                  <a:srgbClr val="0070C0"/>
                </a:solidFill>
                <a:effectLst/>
                <a:latin typeface="游ゴシック"/>
                <a:ea typeface="游ゴシック"/>
              </a:rPr>
              <a:t>)</a:t>
            </a:r>
            <a:endParaRPr lang="en-US" altLang="ja-JP" sz="4300" b="1" dirty="0">
              <a:solidFill>
                <a:srgbClr val="0070C0"/>
              </a:solidFill>
              <a:latin typeface="游ゴシック"/>
              <a:ea typeface="游ゴシック"/>
            </a:endParaRPr>
          </a:p>
          <a:p>
            <a:pPr lvl="1">
              <a:buFont typeface="Wingdings" panose="05000000000000000000" pitchFamily="2" charset="2"/>
              <a:buChar char="l"/>
            </a:pPr>
            <a:r>
              <a:rPr lang="en-US" altLang="ja-JP" sz="4000" b="0" i="0" dirty="0">
                <a:solidFill>
                  <a:srgbClr val="000000"/>
                </a:solidFill>
                <a:effectLst/>
                <a:latin typeface="+mn-ea"/>
              </a:rPr>
              <a:t>Web </a:t>
            </a:r>
            <a:r>
              <a:rPr lang="ja-JP" altLang="ja-JP" sz="4000" b="0" i="0" dirty="0">
                <a:solidFill>
                  <a:srgbClr val="000000"/>
                </a:solidFill>
                <a:effectLst/>
                <a:latin typeface="+mn-ea"/>
              </a:rPr>
              <a:t>プログラミング</a:t>
            </a:r>
            <a:r>
              <a:rPr lang="ja-JP" altLang="en-US" sz="4000" b="0" i="0" dirty="0">
                <a:solidFill>
                  <a:srgbClr val="000000"/>
                </a:solidFill>
                <a:effectLst/>
                <a:latin typeface="+mn-ea"/>
              </a:rPr>
              <a:t>と</a:t>
            </a:r>
            <a:r>
              <a:rPr lang="ja-JP" altLang="ja-JP" sz="4000" b="0" i="0" dirty="0">
                <a:solidFill>
                  <a:srgbClr val="000000"/>
                </a:solidFill>
                <a:effectLst/>
                <a:latin typeface="+mn-ea"/>
              </a:rPr>
              <a:t>、サイバー攻撃</a:t>
            </a:r>
            <a:r>
              <a:rPr lang="ja-JP" altLang="en-US" sz="4000" b="0" i="0" dirty="0">
                <a:solidFill>
                  <a:srgbClr val="000000"/>
                </a:solidFill>
                <a:effectLst/>
                <a:latin typeface="+mn-ea"/>
              </a:rPr>
              <a:t>について考える</a:t>
            </a:r>
            <a:br>
              <a:rPr lang="en-US" altLang="ja-JP" sz="4000" b="0" i="0" dirty="0">
                <a:solidFill>
                  <a:srgbClr val="000000"/>
                </a:solidFill>
                <a:effectLst/>
                <a:latin typeface="+mn-ea"/>
              </a:rPr>
            </a:br>
            <a:r>
              <a:rPr lang="ja-JP" altLang="ja-JP" sz="4000" b="0" i="0" dirty="0">
                <a:solidFill>
                  <a:srgbClr val="000000"/>
                </a:solidFill>
                <a:effectLst/>
                <a:latin typeface="+mn-ea"/>
              </a:rPr>
              <a:t>サイバー攻撃の仕組みの基本を理解し、その対処方法</a:t>
            </a:r>
            <a:r>
              <a:rPr lang="ja-JP" altLang="en-US" sz="4000" b="0" i="0" dirty="0">
                <a:solidFill>
                  <a:srgbClr val="000000"/>
                </a:solidFill>
                <a:effectLst/>
                <a:latin typeface="+mn-ea"/>
              </a:rPr>
              <a:t>を学ぶ</a:t>
            </a:r>
            <a:endParaRPr lang="en-US" altLang="ja-JP" sz="4000" b="0" i="0" dirty="0">
              <a:solidFill>
                <a:srgbClr val="000000"/>
              </a:solidFill>
              <a:effectLst/>
              <a:latin typeface="+mn-ea"/>
            </a:endParaRPr>
          </a:p>
          <a:p>
            <a:pPr marL="800100" lvl="1" indent="-342900">
              <a:buFont typeface="+mj-lt"/>
              <a:buAutoNum type="arabicPeriod"/>
            </a:pPr>
            <a:endParaRPr kumimoji="1" lang="ja-JP" altLang="en-US" dirty="0"/>
          </a:p>
        </p:txBody>
      </p:sp>
      <p:pic>
        <p:nvPicPr>
          <p:cNvPr id="5" name="グラフィックス 4" descr="日毎カレンダー 枠線">
            <a:extLst>
              <a:ext uri="{FF2B5EF4-FFF2-40B4-BE49-F238E27FC236}">
                <a16:creationId xmlns:a16="http://schemas.microsoft.com/office/drawing/2014/main" id="{B7910497-29FF-44A8-9D6E-78528A3BA3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191" y="1853755"/>
            <a:ext cx="1284300" cy="1284300"/>
          </a:xfrm>
          <a:prstGeom prst="rect">
            <a:avLst/>
          </a:prstGeom>
        </p:spPr>
      </p:pic>
    </p:spTree>
    <p:extLst>
      <p:ext uri="{BB962C8B-B14F-4D97-AF65-F5344CB8AC3E}">
        <p14:creationId xmlns:p14="http://schemas.microsoft.com/office/powerpoint/2010/main" val="434414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CABA9-BD81-4F0F-B519-BEDF62D5D1A2}"/>
              </a:ext>
            </a:extLst>
          </p:cNvPr>
          <p:cNvSpPr>
            <a:spLocks noGrp="1"/>
          </p:cNvSpPr>
          <p:nvPr>
            <p:ph type="title"/>
          </p:nvPr>
        </p:nvSpPr>
        <p:spPr/>
        <p:txBody>
          <a:bodyPr>
            <a:normAutofit fontScale="90000"/>
          </a:bodyPr>
          <a:lstStyle/>
          <a:p>
            <a:r>
              <a:rPr kumimoji="1" lang="en-US" altLang="ja-JP" dirty="0"/>
              <a:t>Web</a:t>
            </a:r>
            <a:r>
              <a:rPr kumimoji="1" lang="ja-JP" altLang="en-US" dirty="0"/>
              <a:t>ページのデータをどこで作るか</a:t>
            </a:r>
            <a:r>
              <a:rPr kumimoji="1" lang="en-US" altLang="ja-JP" dirty="0"/>
              <a:t>?</a:t>
            </a:r>
            <a:br>
              <a:rPr kumimoji="1" lang="en-US" altLang="ja-JP" dirty="0"/>
            </a:b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31B4387F-C03D-4284-BEE6-7DB11CD2A78A}"/>
              </a:ext>
            </a:extLst>
          </p:cNvPr>
          <p:cNvSpPr>
            <a:spLocks noGrp="1"/>
          </p:cNvSpPr>
          <p:nvPr>
            <p:ph idx="1"/>
          </p:nvPr>
        </p:nvSpPr>
        <p:spPr>
          <a:xfrm>
            <a:off x="817858" y="1853755"/>
            <a:ext cx="6571343" cy="3450613"/>
          </a:xfrm>
        </p:spPr>
        <p:txBody>
          <a:bodyPr>
            <a:noAutofit/>
          </a:bodyPr>
          <a:lstStyle/>
          <a:p>
            <a:pPr marL="0" indent="0">
              <a:buNone/>
            </a:pPr>
            <a:r>
              <a:rPr kumimoji="1" lang="en-US" altLang="ja-JP" sz="1400" dirty="0">
                <a:latin typeface="Consolas" panose="020B0609020204030204" pitchFamily="49" charset="0"/>
              </a:rPr>
              <a:t>&lt;table border="1"&gt;</a:t>
            </a:r>
          </a:p>
          <a:p>
            <a:pPr marL="0" indent="0">
              <a:buNone/>
            </a:pPr>
            <a:r>
              <a:rPr kumimoji="1" lang="en-US" altLang="ja-JP" sz="1400" dirty="0">
                <a:latin typeface="Consolas" panose="020B0609020204030204" pitchFamily="49" charset="0"/>
              </a:rPr>
              <a:t>&lt;tr&gt;&lt;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注文</a:t>
            </a:r>
            <a:r>
              <a:rPr kumimoji="1" lang="en-US" altLang="ja-JP" sz="1400" dirty="0">
                <a:latin typeface="Consolas" panose="020B0609020204030204" pitchFamily="49" charset="0"/>
              </a:rPr>
              <a:t>ID&lt;/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商品名</a:t>
            </a:r>
            <a:r>
              <a:rPr kumimoji="1" lang="en-US" altLang="ja-JP" sz="1400" dirty="0">
                <a:latin typeface="Consolas" panose="020B0609020204030204" pitchFamily="49" charset="0"/>
              </a:rPr>
              <a: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単価</a:t>
            </a:r>
            <a:r>
              <a:rPr kumimoji="1" lang="en-US" altLang="ja-JP" sz="1400" dirty="0">
                <a:latin typeface="Consolas" panose="020B0609020204030204" pitchFamily="49" charset="0"/>
              </a:rPr>
              <a: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a:t>
            </a:r>
            <a:r>
              <a:rPr kumimoji="1" lang="ja-JP" altLang="en-US" sz="1400" dirty="0">
                <a:latin typeface="Consolas" panose="020B0609020204030204" pitchFamily="49" charset="0"/>
              </a:rPr>
              <a:t>購入</a:t>
            </a:r>
            <a:r>
              <a:rPr kumimoji="1" lang="en-US" altLang="ja-JP" sz="1400" dirty="0">
                <a:latin typeface="Consolas" panose="020B0609020204030204" pitchFamily="49" charset="0"/>
              </a:rPr>
              <a:t>&lt;/</a:t>
            </a:r>
            <a:r>
              <a:rPr kumimoji="1" lang="en-US" altLang="ja-JP" sz="1400" dirty="0" err="1">
                <a:latin typeface="Consolas" panose="020B0609020204030204" pitchFamily="49" charset="0"/>
              </a:rPr>
              <a:t>th</a:t>
            </a:r>
            <a:r>
              <a:rPr kumimoji="1" lang="en-US" altLang="ja-JP" sz="1400" dirty="0">
                <a:latin typeface="Consolas" panose="020B0609020204030204" pitchFamily="49" charset="0"/>
              </a:rPr>
              <a:t>&gt;&lt;/tr&gt;</a:t>
            </a:r>
          </a:p>
          <a:p>
            <a:pPr marL="0" indent="0">
              <a:buNone/>
            </a:pPr>
            <a:r>
              <a:rPr kumimoji="1" lang="en-US" altLang="ja-JP" sz="1400" dirty="0">
                <a:latin typeface="Consolas" panose="020B0609020204030204" pitchFamily="49" charset="0"/>
              </a:rPr>
              <a:t>&lt;tr&gt;</a:t>
            </a:r>
          </a:p>
          <a:p>
            <a:pPr marL="0" indent="0">
              <a:buNone/>
            </a:pPr>
            <a:r>
              <a:rPr kumimoji="1" lang="en-US" altLang="ja-JP" sz="1400" dirty="0">
                <a:latin typeface="Consolas" panose="020B0609020204030204" pitchFamily="49" charset="0"/>
              </a:rPr>
              <a:t>  &lt;td </a:t>
            </a:r>
            <a:r>
              <a:rPr kumimoji="1" lang="en-US" altLang="ja-JP" sz="1400" b="1" dirty="0">
                <a:solidFill>
                  <a:srgbClr val="0070C0"/>
                </a:solidFill>
                <a:latin typeface="Consolas" panose="020B0609020204030204" pitchFamily="49" charset="0"/>
              </a:rPr>
              <a:t>class="ID"</a:t>
            </a:r>
            <a:r>
              <a:rPr kumimoji="1" lang="en-US" altLang="ja-JP" sz="1400" dirty="0">
                <a:latin typeface="Consolas" panose="020B0609020204030204" pitchFamily="49" charset="0"/>
              </a:rPr>
              <a:t>&gt;</a:t>
            </a:r>
            <a:r>
              <a:rPr kumimoji="1" lang="en-US" altLang="ja-JP" sz="1600" b="1" dirty="0">
                <a:solidFill>
                  <a:schemeClr val="tx1">
                    <a:lumMod val="65000"/>
                    <a:lumOff val="35000"/>
                  </a:schemeClr>
                </a:solidFill>
                <a:highlight>
                  <a:srgbClr val="FFFF00"/>
                </a:highlight>
                <a:latin typeface="Consolas" panose="020B0609020204030204" pitchFamily="49" charset="0"/>
              </a:rPr>
              <a:t>1010</a:t>
            </a:r>
            <a:r>
              <a:rPr kumimoji="1" lang="en-US" altLang="ja-JP" sz="1400" dirty="0">
                <a:latin typeface="Consolas" panose="020B0609020204030204" pitchFamily="49" charset="0"/>
              </a:rPr>
              <a:t>&lt;/td&gt;</a:t>
            </a:r>
          </a:p>
          <a:p>
            <a:pPr marL="0" indent="0">
              <a:buNone/>
            </a:pPr>
            <a:r>
              <a:rPr kumimoji="1" lang="en-US" altLang="ja-JP" sz="1400" dirty="0">
                <a:latin typeface="Consolas" panose="020B0609020204030204" pitchFamily="49" charset="0"/>
              </a:rPr>
              <a:t>  &lt;td </a:t>
            </a:r>
            <a:r>
              <a:rPr kumimoji="1" lang="en-US" altLang="ja-JP" sz="1400" b="1" dirty="0">
                <a:solidFill>
                  <a:srgbClr val="0070C0"/>
                </a:solidFill>
                <a:latin typeface="Consolas" panose="020B0609020204030204" pitchFamily="49" charset="0"/>
              </a:rPr>
              <a:t>class="NAME"</a:t>
            </a:r>
            <a:r>
              <a:rPr kumimoji="1" lang="en-US" altLang="ja-JP" sz="1400" dirty="0">
                <a:latin typeface="Consolas" panose="020B0609020204030204" pitchFamily="49" charset="0"/>
              </a:rPr>
              <a:t>&gt;</a:t>
            </a:r>
            <a:r>
              <a:rPr kumimoji="1" lang="ja-JP" altLang="en-US" sz="1600" b="1" dirty="0">
                <a:solidFill>
                  <a:srgbClr val="0070C0"/>
                </a:solidFill>
                <a:highlight>
                  <a:srgbClr val="FFFF00"/>
                </a:highlight>
                <a:latin typeface="Consolas" panose="020B0609020204030204" pitchFamily="49" charset="0"/>
              </a:rPr>
              <a:t>みかん</a:t>
            </a:r>
            <a:r>
              <a:rPr kumimoji="1" lang="en-US" altLang="ja-JP" sz="1400" dirty="0">
                <a:latin typeface="Consolas" panose="020B0609020204030204" pitchFamily="49" charset="0"/>
              </a:rPr>
              <a:t>&lt;/td&gt;</a:t>
            </a:r>
          </a:p>
          <a:p>
            <a:pPr marL="0" indent="0">
              <a:buNone/>
            </a:pPr>
            <a:r>
              <a:rPr kumimoji="1" lang="en-US" altLang="ja-JP" sz="1400" dirty="0">
                <a:latin typeface="Consolas" panose="020B0609020204030204" pitchFamily="49" charset="0"/>
              </a:rPr>
              <a:t>  &lt;td </a:t>
            </a:r>
            <a:r>
              <a:rPr kumimoji="1" lang="en-US" altLang="ja-JP" sz="1400" b="1" dirty="0">
                <a:solidFill>
                  <a:srgbClr val="0070C0"/>
                </a:solidFill>
                <a:latin typeface="Consolas" panose="020B0609020204030204" pitchFamily="49" charset="0"/>
              </a:rPr>
              <a:t>class="PRICE"</a:t>
            </a:r>
            <a:r>
              <a:rPr kumimoji="1" lang="en-US" altLang="ja-JP" sz="1400" dirty="0">
                <a:latin typeface="Consolas" panose="020B0609020204030204" pitchFamily="49" charset="0"/>
              </a:rPr>
              <a:t>&gt;</a:t>
            </a:r>
            <a:r>
              <a:rPr kumimoji="1" lang="en-US" altLang="ja-JP" sz="1800" b="1" dirty="0">
                <a:solidFill>
                  <a:srgbClr val="FF0000"/>
                </a:solidFill>
                <a:highlight>
                  <a:srgbClr val="FFFF00"/>
                </a:highlight>
                <a:latin typeface="Consolas" panose="020B0609020204030204" pitchFamily="49" charset="0"/>
              </a:rPr>
              <a:t>50</a:t>
            </a:r>
            <a:r>
              <a:rPr kumimoji="1" lang="ja-JP" altLang="en-US" sz="1800" b="1" dirty="0">
                <a:solidFill>
                  <a:srgbClr val="FF0000"/>
                </a:solidFill>
                <a:highlight>
                  <a:srgbClr val="FFFF00"/>
                </a:highlight>
                <a:latin typeface="Consolas" panose="020B0609020204030204" pitchFamily="49" charset="0"/>
              </a:rPr>
              <a:t>円</a:t>
            </a:r>
            <a:r>
              <a:rPr kumimoji="1" lang="en-US" altLang="ja-JP" sz="1400" dirty="0">
                <a:latin typeface="Consolas" panose="020B0609020204030204" pitchFamily="49" charset="0"/>
              </a:rPr>
              <a:t>&lt;/td&gt;</a:t>
            </a:r>
          </a:p>
          <a:p>
            <a:pPr marL="0" indent="0">
              <a:buNone/>
            </a:pPr>
            <a:r>
              <a:rPr kumimoji="1" lang="en-US" altLang="ja-JP" sz="1400" dirty="0">
                <a:latin typeface="Consolas" panose="020B0609020204030204" pitchFamily="49" charset="0"/>
              </a:rPr>
              <a:t>  &lt;td&gt;&lt;input type="button" value="</a:t>
            </a:r>
            <a:r>
              <a:rPr kumimoji="1" lang="ja-JP" altLang="en-US" sz="1400" dirty="0">
                <a:latin typeface="Consolas" panose="020B0609020204030204" pitchFamily="49" charset="0"/>
              </a:rPr>
              <a:t>購入</a:t>
            </a:r>
            <a:r>
              <a:rPr kumimoji="1" lang="en-US" altLang="ja-JP" sz="1400" dirty="0">
                <a:latin typeface="Consolas" panose="020B0609020204030204" pitchFamily="49" charset="0"/>
              </a:rPr>
              <a:t>“ /&gt;&lt;/td&gt;</a:t>
            </a:r>
          </a:p>
          <a:p>
            <a:pPr marL="0" indent="0">
              <a:buNone/>
            </a:pPr>
            <a:r>
              <a:rPr kumimoji="1" lang="en-US" altLang="ja-JP" sz="1400" dirty="0">
                <a:latin typeface="Consolas" panose="020B0609020204030204" pitchFamily="49" charset="0"/>
              </a:rPr>
              <a:t>&lt;/tr&gt;</a:t>
            </a:r>
          </a:p>
          <a:p>
            <a:pPr marL="0" indent="0">
              <a:buNone/>
            </a:pPr>
            <a:r>
              <a:rPr kumimoji="1" lang="en-US" altLang="ja-JP" sz="1400" dirty="0">
                <a:latin typeface="Consolas" panose="020B0609020204030204" pitchFamily="49" charset="0"/>
              </a:rPr>
              <a:t>【</a:t>
            </a:r>
            <a:r>
              <a:rPr kumimoji="1" lang="ja-JP" altLang="en-US" sz="1400" dirty="0">
                <a:latin typeface="Consolas" panose="020B0609020204030204" pitchFamily="49" charset="0"/>
              </a:rPr>
              <a:t>これ以降、各商品のデータがたくさん並ぶ</a:t>
            </a:r>
            <a:r>
              <a:rPr kumimoji="1" lang="en-US" altLang="ja-JP" sz="1400" dirty="0">
                <a:latin typeface="Consolas" panose="020B0609020204030204" pitchFamily="49" charset="0"/>
              </a:rPr>
              <a:t>...】</a:t>
            </a:r>
            <a:endParaRPr kumimoji="1" lang="ja-JP" altLang="en-US" sz="1400" dirty="0">
              <a:latin typeface="Consolas" panose="020B0609020204030204" pitchFamily="49" charset="0"/>
            </a:endParaRPr>
          </a:p>
        </p:txBody>
      </p:sp>
      <p:sp>
        <p:nvSpPr>
          <p:cNvPr id="4" name="テキスト ボックス 3">
            <a:extLst>
              <a:ext uri="{FF2B5EF4-FFF2-40B4-BE49-F238E27FC236}">
                <a16:creationId xmlns:a16="http://schemas.microsoft.com/office/drawing/2014/main" id="{9AE14222-D139-46C2-A980-5409045F2807}"/>
              </a:ext>
            </a:extLst>
          </p:cNvPr>
          <p:cNvSpPr txBox="1"/>
          <p:nvPr/>
        </p:nvSpPr>
        <p:spPr>
          <a:xfrm>
            <a:off x="5855594" y="2842155"/>
            <a:ext cx="2470548" cy="2677656"/>
          </a:xfrm>
          <a:prstGeom prst="rect">
            <a:avLst/>
          </a:prstGeom>
          <a:noFill/>
        </p:spPr>
        <p:txBody>
          <a:bodyPr wrap="none" rtlCol="0">
            <a:spAutoFit/>
          </a:bodyPr>
          <a:lstStyle/>
          <a:p>
            <a:r>
              <a:rPr kumimoji="1" lang="en-US" altLang="ja-JP" sz="1400" dirty="0">
                <a:latin typeface="Consolas" panose="020B0609020204030204" pitchFamily="49" charset="0"/>
              </a:rPr>
              <a:t>【</a:t>
            </a:r>
            <a:r>
              <a:rPr kumimoji="1" lang="ja-JP" altLang="en-US" sz="1400" dirty="0">
                <a:latin typeface="Consolas" panose="020B0609020204030204" pitchFamily="49" charset="0"/>
              </a:rPr>
              <a:t>スタイルシート</a:t>
            </a:r>
            <a:r>
              <a:rPr kumimoji="1" lang="en-US" altLang="ja-JP" sz="1400" dirty="0">
                <a:latin typeface="Consolas" panose="020B0609020204030204" pitchFamily="49" charset="0"/>
              </a:rPr>
              <a:t>】</a:t>
            </a:r>
          </a:p>
          <a:p>
            <a:r>
              <a:rPr kumimoji="1" lang="en-US" altLang="ja-JP" sz="1400" b="1" dirty="0">
                <a:solidFill>
                  <a:srgbClr val="0070C0"/>
                </a:solidFill>
                <a:latin typeface="Consolas" panose="020B0609020204030204" pitchFamily="49" charset="0"/>
              </a:rPr>
              <a:t>td.ID </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    color: gray ;</a:t>
            </a:r>
          </a:p>
          <a:p>
            <a:r>
              <a:rPr kumimoji="1" lang="en-US" altLang="ja-JP" sz="1400" dirty="0">
                <a:latin typeface="Consolas" panose="020B0609020204030204" pitchFamily="49" charset="0"/>
              </a:rPr>
              <a:t>}</a:t>
            </a:r>
          </a:p>
          <a:p>
            <a:r>
              <a:rPr kumimoji="1" lang="en-US" altLang="ja-JP" sz="1400" b="1" dirty="0">
                <a:solidFill>
                  <a:srgbClr val="0070C0"/>
                </a:solidFill>
                <a:latin typeface="Consolas" panose="020B0609020204030204" pitchFamily="49" charset="0"/>
              </a:rPr>
              <a:t>td.NAME </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    color: blue ;</a:t>
            </a:r>
          </a:p>
          <a:p>
            <a:r>
              <a:rPr kumimoji="1" lang="en-US" altLang="ja-JP" sz="1400" dirty="0">
                <a:latin typeface="Consolas" panose="020B0609020204030204" pitchFamily="49" charset="0"/>
              </a:rPr>
              <a:t>    font-size: 1.2em;</a:t>
            </a:r>
          </a:p>
          <a:p>
            <a:r>
              <a:rPr kumimoji="1" lang="en-US" altLang="ja-JP" sz="1400" dirty="0">
                <a:latin typeface="Consolas" panose="020B0609020204030204" pitchFamily="49" charset="0"/>
              </a:rPr>
              <a:t>}</a:t>
            </a:r>
          </a:p>
          <a:p>
            <a:r>
              <a:rPr kumimoji="1" lang="en-US" altLang="ja-JP" sz="1400" b="1" dirty="0" err="1">
                <a:solidFill>
                  <a:srgbClr val="0070C0"/>
                </a:solidFill>
                <a:latin typeface="Consolas" panose="020B0609020204030204" pitchFamily="49" charset="0"/>
              </a:rPr>
              <a:t>td.PRICE</a:t>
            </a:r>
            <a:r>
              <a:rPr kumimoji="1" lang="en-US" altLang="ja-JP" sz="1400" b="1" dirty="0">
                <a:solidFill>
                  <a:srgbClr val="0070C0"/>
                </a:solidFill>
                <a:latin typeface="Consolas" panose="020B0609020204030204" pitchFamily="49" charset="0"/>
              </a:rPr>
              <a:t> </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    color: red ;</a:t>
            </a:r>
          </a:p>
          <a:p>
            <a:r>
              <a:rPr kumimoji="1" lang="en-US" altLang="ja-JP" sz="1400" dirty="0">
                <a:latin typeface="Consolas" panose="020B0609020204030204" pitchFamily="49" charset="0"/>
              </a:rPr>
              <a:t>    font-weight: bold ;</a:t>
            </a:r>
          </a:p>
          <a:p>
            <a:r>
              <a:rPr kumimoji="1" lang="en-US" altLang="ja-JP" sz="1400" dirty="0">
                <a:latin typeface="Consolas" panose="020B0609020204030204" pitchFamily="49" charset="0"/>
              </a:rPr>
              <a:t>}</a:t>
            </a:r>
            <a:endParaRPr kumimoji="1" lang="ja-JP" altLang="en-US" sz="1400" dirty="0">
              <a:latin typeface="Consolas" panose="020B0609020204030204" pitchFamily="49" charset="0"/>
            </a:endParaRPr>
          </a:p>
        </p:txBody>
      </p:sp>
    </p:spTree>
    <p:extLst>
      <p:ext uri="{BB962C8B-B14F-4D97-AF65-F5344CB8AC3E}">
        <p14:creationId xmlns:p14="http://schemas.microsoft.com/office/powerpoint/2010/main" val="28825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305F5-94EE-4629-AACC-E1BC6FE7CC11}"/>
              </a:ext>
            </a:extLst>
          </p:cNvPr>
          <p:cNvSpPr>
            <a:spLocks noGrp="1"/>
          </p:cNvSpPr>
          <p:nvPr>
            <p:ph type="title"/>
          </p:nvPr>
        </p:nvSpPr>
        <p:spPr/>
        <p:txBody>
          <a:bodyPr/>
          <a:lstStyle/>
          <a:p>
            <a:r>
              <a:rPr kumimoji="1" lang="ja-JP" altLang="en-US" dirty="0"/>
              <a:t>一つの商品に対する</a:t>
            </a:r>
            <a:r>
              <a:rPr kumimoji="1" lang="en-US" altLang="ja-JP" dirty="0"/>
              <a:t>HTML</a:t>
            </a:r>
            <a:r>
              <a:rPr lang="ja-JP" altLang="en-US" dirty="0"/>
              <a:t>を</a:t>
            </a:r>
            <a:br>
              <a:rPr lang="en-US" altLang="ja-JP" dirty="0"/>
            </a:br>
            <a:r>
              <a:rPr lang="ja-JP" altLang="en-US" dirty="0"/>
              <a:t>　　人が編集するのは馬鹿げてる</a:t>
            </a:r>
            <a:endParaRPr kumimoji="1" lang="ja-JP" altLang="en-US" dirty="0"/>
          </a:p>
        </p:txBody>
      </p:sp>
      <p:graphicFrame>
        <p:nvGraphicFramePr>
          <p:cNvPr id="4" name="表 4">
            <a:extLst>
              <a:ext uri="{FF2B5EF4-FFF2-40B4-BE49-F238E27FC236}">
                <a16:creationId xmlns:a16="http://schemas.microsoft.com/office/drawing/2014/main" id="{3D668E71-7B17-406A-B513-9E9430C208EF}"/>
              </a:ext>
            </a:extLst>
          </p:cNvPr>
          <p:cNvGraphicFramePr>
            <a:graphicFrameLocks noGrp="1"/>
          </p:cNvGraphicFramePr>
          <p:nvPr>
            <p:ph idx="1"/>
            <p:extLst>
              <p:ext uri="{D42A27DB-BD31-4B8C-83A1-F6EECF244321}">
                <p14:modId xmlns:p14="http://schemas.microsoft.com/office/powerpoint/2010/main" val="1309700500"/>
              </p:ext>
            </p:extLst>
          </p:nvPr>
        </p:nvGraphicFramePr>
        <p:xfrm>
          <a:off x="642938" y="2549525"/>
          <a:ext cx="3319462" cy="1483360"/>
        </p:xfrm>
        <a:graphic>
          <a:graphicData uri="http://schemas.openxmlformats.org/drawingml/2006/table">
            <a:tbl>
              <a:tblPr firstRow="1" bandRow="1">
                <a:tableStyleId>{5C22544A-7EE6-4342-B048-85BDC9FD1C3A}</a:tableStyleId>
              </a:tblPr>
              <a:tblGrid>
                <a:gridCol w="870751">
                  <a:extLst>
                    <a:ext uri="{9D8B030D-6E8A-4147-A177-3AD203B41FA5}">
                      <a16:colId xmlns:a16="http://schemas.microsoft.com/office/drawing/2014/main" val="1758932822"/>
                    </a:ext>
                  </a:extLst>
                </a:gridCol>
                <a:gridCol w="1410486">
                  <a:extLst>
                    <a:ext uri="{9D8B030D-6E8A-4147-A177-3AD203B41FA5}">
                      <a16:colId xmlns:a16="http://schemas.microsoft.com/office/drawing/2014/main" val="3327243406"/>
                    </a:ext>
                  </a:extLst>
                </a:gridCol>
                <a:gridCol w="1038225">
                  <a:extLst>
                    <a:ext uri="{9D8B030D-6E8A-4147-A177-3AD203B41FA5}">
                      <a16:colId xmlns:a16="http://schemas.microsoft.com/office/drawing/2014/main" val="4150199840"/>
                    </a:ext>
                  </a:extLst>
                </a:gridCol>
              </a:tblGrid>
              <a:tr h="370840">
                <a:tc>
                  <a:txBody>
                    <a:bodyPr/>
                    <a:lstStyle/>
                    <a:p>
                      <a:pPr algn="ctr"/>
                      <a:r>
                        <a:rPr kumimoji="1" lang="ja-JP" altLang="en-US" dirty="0"/>
                        <a:t>注文</a:t>
                      </a:r>
                      <a:r>
                        <a:rPr kumimoji="1" lang="en-US" altLang="ja-JP" dirty="0"/>
                        <a:t>ID</a:t>
                      </a:r>
                      <a:endParaRPr kumimoji="1" lang="ja-JP" altLang="en-US" dirty="0"/>
                    </a:p>
                  </a:txBody>
                  <a:tcPr/>
                </a:tc>
                <a:tc>
                  <a:txBody>
                    <a:bodyPr/>
                    <a:lstStyle/>
                    <a:p>
                      <a:pPr algn="ctr"/>
                      <a:r>
                        <a:rPr kumimoji="1" lang="ja-JP" altLang="en-US" dirty="0"/>
                        <a:t>商品名</a:t>
                      </a:r>
                    </a:p>
                  </a:txBody>
                  <a:tcPr/>
                </a:tc>
                <a:tc>
                  <a:txBody>
                    <a:bodyPr/>
                    <a:lstStyle/>
                    <a:p>
                      <a:pPr algn="ctr"/>
                      <a:r>
                        <a:rPr kumimoji="1" lang="ja-JP" altLang="en-US" dirty="0"/>
                        <a:t>単価</a:t>
                      </a:r>
                    </a:p>
                  </a:txBody>
                  <a:tcPr/>
                </a:tc>
                <a:extLst>
                  <a:ext uri="{0D108BD9-81ED-4DB2-BD59-A6C34878D82A}">
                    <a16:rowId xmlns:a16="http://schemas.microsoft.com/office/drawing/2014/main" val="857472483"/>
                  </a:ext>
                </a:extLst>
              </a:tr>
              <a:tr h="370840">
                <a:tc>
                  <a:txBody>
                    <a:bodyPr/>
                    <a:lstStyle/>
                    <a:p>
                      <a:pPr algn="ctr"/>
                      <a:r>
                        <a:rPr kumimoji="1" lang="en-US" altLang="ja-JP" dirty="0"/>
                        <a:t>1010</a:t>
                      </a:r>
                      <a:endParaRPr kumimoji="1" lang="ja-JP" altLang="en-US" dirty="0"/>
                    </a:p>
                  </a:txBody>
                  <a:tcPr/>
                </a:tc>
                <a:tc>
                  <a:txBody>
                    <a:bodyPr/>
                    <a:lstStyle/>
                    <a:p>
                      <a:r>
                        <a:rPr kumimoji="1" lang="ja-JP" altLang="en-US" dirty="0"/>
                        <a:t>みかん</a:t>
                      </a:r>
                    </a:p>
                  </a:txBody>
                  <a:tcPr/>
                </a:tc>
                <a:tc>
                  <a:txBody>
                    <a:bodyPr/>
                    <a:lstStyle/>
                    <a:p>
                      <a:pPr algn="ctr"/>
                      <a:r>
                        <a:rPr kumimoji="1" lang="en-US" altLang="ja-JP" dirty="0"/>
                        <a:t>50</a:t>
                      </a:r>
                      <a:endParaRPr kumimoji="1" lang="ja-JP" altLang="en-US" dirty="0"/>
                    </a:p>
                  </a:txBody>
                  <a:tcPr/>
                </a:tc>
                <a:extLst>
                  <a:ext uri="{0D108BD9-81ED-4DB2-BD59-A6C34878D82A}">
                    <a16:rowId xmlns:a16="http://schemas.microsoft.com/office/drawing/2014/main" val="833400424"/>
                  </a:ext>
                </a:extLst>
              </a:tr>
              <a:tr h="370840">
                <a:tc>
                  <a:txBody>
                    <a:bodyPr/>
                    <a:lstStyle/>
                    <a:p>
                      <a:pPr algn="ctr"/>
                      <a:r>
                        <a:rPr kumimoji="1" lang="en-US" altLang="ja-JP" dirty="0"/>
                        <a:t>1020</a:t>
                      </a:r>
                      <a:endParaRPr kumimoji="1" lang="ja-JP" altLang="en-US" dirty="0"/>
                    </a:p>
                  </a:txBody>
                  <a:tcPr/>
                </a:tc>
                <a:tc>
                  <a:txBody>
                    <a:bodyPr/>
                    <a:lstStyle/>
                    <a:p>
                      <a:r>
                        <a:rPr kumimoji="1" lang="ja-JP" altLang="en-US" dirty="0"/>
                        <a:t>りんご</a:t>
                      </a:r>
                    </a:p>
                  </a:txBody>
                  <a:tcPr/>
                </a:tc>
                <a:tc>
                  <a:txBody>
                    <a:bodyPr/>
                    <a:lstStyle/>
                    <a:p>
                      <a:pPr algn="ctr"/>
                      <a:r>
                        <a:rPr kumimoji="1" lang="en-US" altLang="ja-JP" dirty="0"/>
                        <a:t>100</a:t>
                      </a:r>
                    </a:p>
                  </a:txBody>
                  <a:tcPr/>
                </a:tc>
                <a:extLst>
                  <a:ext uri="{0D108BD9-81ED-4DB2-BD59-A6C34878D82A}">
                    <a16:rowId xmlns:a16="http://schemas.microsoft.com/office/drawing/2014/main" val="1065091188"/>
                  </a:ext>
                </a:extLst>
              </a:tr>
              <a:tr h="370840">
                <a:tc>
                  <a:txBody>
                    <a:bodyPr/>
                    <a:lstStyle/>
                    <a:p>
                      <a:pPr algn="ctr"/>
                      <a:r>
                        <a:rPr kumimoji="1" lang="en-US" altLang="ja-JP" dirty="0"/>
                        <a:t>1022</a:t>
                      </a:r>
                      <a:endParaRPr kumimoji="1" lang="ja-JP" altLang="en-US" dirty="0"/>
                    </a:p>
                  </a:txBody>
                  <a:tcPr/>
                </a:tc>
                <a:tc>
                  <a:txBody>
                    <a:bodyPr/>
                    <a:lstStyle/>
                    <a:p>
                      <a:r>
                        <a:rPr kumimoji="1" lang="ja-JP" altLang="en-US" dirty="0"/>
                        <a:t>パイナップル</a:t>
                      </a:r>
                    </a:p>
                  </a:txBody>
                  <a:tcPr/>
                </a:tc>
                <a:tc>
                  <a:txBody>
                    <a:bodyPr/>
                    <a:lstStyle/>
                    <a:p>
                      <a:pPr algn="ctr"/>
                      <a:r>
                        <a:rPr kumimoji="1" lang="en-US" altLang="ja-JP" dirty="0"/>
                        <a:t>1000</a:t>
                      </a:r>
                    </a:p>
                  </a:txBody>
                  <a:tcPr/>
                </a:tc>
                <a:extLst>
                  <a:ext uri="{0D108BD9-81ED-4DB2-BD59-A6C34878D82A}">
                    <a16:rowId xmlns:a16="http://schemas.microsoft.com/office/drawing/2014/main" val="3237512430"/>
                  </a:ext>
                </a:extLst>
              </a:tr>
            </a:tbl>
          </a:graphicData>
        </a:graphic>
      </p:graphicFrame>
      <p:sp>
        <p:nvSpPr>
          <p:cNvPr id="5" name="テキスト ボックス 4">
            <a:extLst>
              <a:ext uri="{FF2B5EF4-FFF2-40B4-BE49-F238E27FC236}">
                <a16:creationId xmlns:a16="http://schemas.microsoft.com/office/drawing/2014/main" id="{DEDF890B-7BEA-422B-931C-D52B4D8736D8}"/>
              </a:ext>
            </a:extLst>
          </p:cNvPr>
          <p:cNvSpPr txBox="1"/>
          <p:nvPr/>
        </p:nvSpPr>
        <p:spPr>
          <a:xfrm>
            <a:off x="642938" y="2161143"/>
            <a:ext cx="1743075" cy="369332"/>
          </a:xfrm>
          <a:prstGeom prst="rect">
            <a:avLst/>
          </a:prstGeom>
          <a:noFill/>
        </p:spPr>
        <p:txBody>
          <a:bodyPr wrap="square" rtlCol="0">
            <a:spAutoFit/>
          </a:bodyPr>
          <a:lstStyle/>
          <a:p>
            <a:r>
              <a:rPr kumimoji="1" lang="ja-JP" altLang="en-US" dirty="0"/>
              <a:t>商品情報</a:t>
            </a:r>
          </a:p>
        </p:txBody>
      </p:sp>
      <p:sp>
        <p:nvSpPr>
          <p:cNvPr id="6" name="テキスト ボックス 5">
            <a:extLst>
              <a:ext uri="{FF2B5EF4-FFF2-40B4-BE49-F238E27FC236}">
                <a16:creationId xmlns:a16="http://schemas.microsoft.com/office/drawing/2014/main" id="{812A8044-E9E0-49BC-BD37-632FB6F22C97}"/>
              </a:ext>
            </a:extLst>
          </p:cNvPr>
          <p:cNvSpPr txBox="1"/>
          <p:nvPr/>
        </p:nvSpPr>
        <p:spPr>
          <a:xfrm>
            <a:off x="4358746" y="2530475"/>
            <a:ext cx="4043094" cy="3693319"/>
          </a:xfrm>
          <a:prstGeom prst="rect">
            <a:avLst/>
          </a:prstGeom>
          <a:noFill/>
        </p:spPr>
        <p:txBody>
          <a:bodyPr wrap="none" rtlCol="0">
            <a:spAutoFit/>
          </a:bodyPr>
          <a:lstStyle/>
          <a:p>
            <a:pPr marL="0" indent="0">
              <a:buNone/>
            </a:pPr>
            <a:r>
              <a:rPr kumimoji="1" lang="en-US" altLang="ja-JP" sz="1800" dirty="0">
                <a:latin typeface="Consolas" panose="020B0609020204030204" pitchFamily="49" charset="0"/>
              </a:rPr>
              <a:t>&lt;tr&gt;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class="ID"</a:t>
            </a:r>
            <a:r>
              <a:rPr kumimoji="1" lang="en-US" altLang="ja-JP" sz="1800" dirty="0">
                <a:latin typeface="Consolas" panose="020B0609020204030204" pitchFamily="49" charset="0"/>
              </a:rPr>
              <a:t>&gt;1010&lt;/td&gt;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class="NAME"</a:t>
            </a:r>
            <a:r>
              <a:rPr kumimoji="1" lang="en-US" altLang="ja-JP" sz="1800" dirty="0">
                <a:latin typeface="Consolas" panose="020B0609020204030204" pitchFamily="49" charset="0"/>
              </a:rPr>
              <a:t>&gt;</a:t>
            </a:r>
            <a:r>
              <a:rPr kumimoji="1" lang="ja-JP" altLang="en-US" sz="1800" dirty="0">
                <a:latin typeface="Consolas" panose="020B0609020204030204" pitchFamily="49" charset="0"/>
              </a:rPr>
              <a:t>みかん</a:t>
            </a:r>
            <a:r>
              <a:rPr kumimoji="1" lang="en-US" altLang="ja-JP" sz="1800" dirty="0">
                <a:latin typeface="Consolas" panose="020B0609020204030204" pitchFamily="49" charset="0"/>
              </a:rPr>
              <a:t>&lt;/td&gt;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class="PRICE"</a:t>
            </a:r>
            <a:r>
              <a:rPr kumimoji="1" lang="en-US" altLang="ja-JP" sz="1800" dirty="0">
                <a:latin typeface="Consolas" panose="020B0609020204030204" pitchFamily="49" charset="0"/>
              </a:rPr>
              <a:t>&gt;50</a:t>
            </a:r>
            <a:r>
              <a:rPr kumimoji="1" lang="ja-JP" altLang="en-US" sz="1800" dirty="0">
                <a:latin typeface="Consolas" panose="020B0609020204030204" pitchFamily="49" charset="0"/>
              </a:rPr>
              <a:t>円</a:t>
            </a:r>
            <a:r>
              <a:rPr kumimoji="1" lang="en-US" altLang="ja-JP" sz="1800" dirty="0">
                <a:latin typeface="Consolas" panose="020B0609020204030204" pitchFamily="49" charset="0"/>
              </a:rPr>
              <a:t>&lt;/td&gt;</a:t>
            </a:r>
          </a:p>
          <a:p>
            <a:pPr marL="0" indent="0">
              <a:buNone/>
            </a:pPr>
            <a:r>
              <a:rPr kumimoji="1" lang="en-US" altLang="ja-JP" sz="1800" dirty="0">
                <a:latin typeface="Consolas" panose="020B0609020204030204" pitchFamily="49" charset="0"/>
              </a:rPr>
              <a:t>  &lt;td&gt;... &lt;/td&gt;</a:t>
            </a:r>
          </a:p>
          <a:p>
            <a:pPr marL="0" indent="0">
              <a:buNone/>
            </a:pPr>
            <a:r>
              <a:rPr kumimoji="1" lang="en-US" altLang="ja-JP" sz="1800" dirty="0">
                <a:latin typeface="Consolas" panose="020B0609020204030204" pitchFamily="49" charset="0"/>
              </a:rPr>
              <a:t>&lt;/tr&gt;</a:t>
            </a:r>
          </a:p>
          <a:p>
            <a:pPr marL="0" indent="0">
              <a:buNone/>
            </a:pPr>
            <a:r>
              <a:rPr kumimoji="1" lang="en-US" altLang="ja-JP" sz="1800" dirty="0">
                <a:latin typeface="Consolas" panose="020B0609020204030204" pitchFamily="49" charset="0"/>
              </a:rPr>
              <a:t>&lt;tr&gt;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class="ID"</a:t>
            </a:r>
            <a:r>
              <a:rPr kumimoji="1" lang="en-US" altLang="ja-JP" sz="1800" dirty="0">
                <a:latin typeface="Consolas" panose="020B0609020204030204" pitchFamily="49" charset="0"/>
              </a:rPr>
              <a:t>&gt;1020&lt;/td&gt;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class="NAME"</a:t>
            </a:r>
            <a:r>
              <a:rPr kumimoji="1" lang="en-US" altLang="ja-JP" sz="1800" dirty="0">
                <a:latin typeface="Consolas" panose="020B0609020204030204" pitchFamily="49" charset="0"/>
              </a:rPr>
              <a:t>&gt;</a:t>
            </a:r>
            <a:r>
              <a:rPr kumimoji="1" lang="ja-JP" altLang="en-US" sz="1800" dirty="0">
                <a:latin typeface="Consolas" panose="020B0609020204030204" pitchFamily="49" charset="0"/>
              </a:rPr>
              <a:t>りんご</a:t>
            </a:r>
            <a:r>
              <a:rPr kumimoji="1" lang="en-US" altLang="ja-JP" sz="1800" dirty="0">
                <a:latin typeface="Consolas" panose="020B0609020204030204" pitchFamily="49" charset="0"/>
              </a:rPr>
              <a:t>&lt;/td&gt;</a:t>
            </a:r>
          </a:p>
          <a:p>
            <a:pPr marL="0" indent="0">
              <a:buNone/>
            </a:pPr>
            <a:r>
              <a:rPr kumimoji="1" lang="en-US" altLang="ja-JP" sz="1800" dirty="0">
                <a:latin typeface="Consolas" panose="020B0609020204030204" pitchFamily="49" charset="0"/>
              </a:rPr>
              <a:t>  &lt;td </a:t>
            </a:r>
            <a:r>
              <a:rPr kumimoji="1" lang="en-US" altLang="ja-JP" sz="1800" b="1" dirty="0">
                <a:solidFill>
                  <a:srgbClr val="0070C0"/>
                </a:solidFill>
                <a:latin typeface="Consolas" panose="020B0609020204030204" pitchFamily="49" charset="0"/>
              </a:rPr>
              <a:t>class="PRICE"</a:t>
            </a:r>
            <a:r>
              <a:rPr kumimoji="1" lang="en-US" altLang="ja-JP" sz="1800" dirty="0">
                <a:latin typeface="Consolas" panose="020B0609020204030204" pitchFamily="49" charset="0"/>
              </a:rPr>
              <a:t>&gt;100</a:t>
            </a:r>
            <a:r>
              <a:rPr kumimoji="1" lang="ja-JP" altLang="en-US" sz="1800" dirty="0">
                <a:latin typeface="Consolas" panose="020B0609020204030204" pitchFamily="49" charset="0"/>
              </a:rPr>
              <a:t>円</a:t>
            </a:r>
            <a:r>
              <a:rPr kumimoji="1" lang="en-US" altLang="ja-JP" sz="1800" dirty="0">
                <a:latin typeface="Consolas" panose="020B0609020204030204" pitchFamily="49" charset="0"/>
              </a:rPr>
              <a:t>&lt;/td&gt;</a:t>
            </a:r>
          </a:p>
          <a:p>
            <a:pPr marL="0" indent="0">
              <a:buNone/>
            </a:pPr>
            <a:r>
              <a:rPr kumimoji="1" lang="en-US" altLang="ja-JP" sz="1800" dirty="0">
                <a:latin typeface="Consolas" panose="020B0609020204030204" pitchFamily="49" charset="0"/>
              </a:rPr>
              <a:t>  &lt;td&gt;... &lt;/td&gt;</a:t>
            </a:r>
          </a:p>
          <a:p>
            <a:pPr marL="0" indent="0">
              <a:buNone/>
            </a:pPr>
            <a:r>
              <a:rPr kumimoji="1" lang="en-US" altLang="ja-JP" sz="1800" dirty="0">
                <a:latin typeface="Consolas" panose="020B0609020204030204" pitchFamily="49" charset="0"/>
              </a:rPr>
              <a:t>&lt;/tr&gt;</a:t>
            </a:r>
          </a:p>
          <a:p>
            <a:pPr marL="0" indent="0">
              <a:buNone/>
            </a:pPr>
            <a:endParaRPr kumimoji="1" lang="en-US" altLang="ja-JP" sz="1800"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BC059ABC-CE77-4CF1-83E6-D77A5B15F96F}"/>
              </a:ext>
            </a:extLst>
          </p:cNvPr>
          <p:cNvSpPr txBox="1"/>
          <p:nvPr/>
        </p:nvSpPr>
        <p:spPr>
          <a:xfrm>
            <a:off x="4358746" y="2161143"/>
            <a:ext cx="1743075" cy="369332"/>
          </a:xfrm>
          <a:prstGeom prst="rect">
            <a:avLst/>
          </a:prstGeom>
          <a:noFill/>
        </p:spPr>
        <p:txBody>
          <a:bodyPr wrap="square" rtlCol="0">
            <a:spAutoFit/>
          </a:bodyPr>
          <a:lstStyle/>
          <a:p>
            <a:r>
              <a:rPr kumimoji="1" lang="en-US" altLang="ja-JP" dirty="0"/>
              <a:t>HTML</a:t>
            </a:r>
            <a:r>
              <a:rPr kumimoji="1" lang="ja-JP" altLang="en-US" dirty="0"/>
              <a:t>ファイル</a:t>
            </a:r>
          </a:p>
        </p:txBody>
      </p:sp>
      <p:sp>
        <p:nvSpPr>
          <p:cNvPr id="8" name="四角形: 角を丸くする 7">
            <a:extLst>
              <a:ext uri="{FF2B5EF4-FFF2-40B4-BE49-F238E27FC236}">
                <a16:creationId xmlns:a16="http://schemas.microsoft.com/office/drawing/2014/main" id="{809B08E1-04EA-4F07-9B2B-CB972EA63795}"/>
              </a:ext>
            </a:extLst>
          </p:cNvPr>
          <p:cNvSpPr/>
          <p:nvPr/>
        </p:nvSpPr>
        <p:spPr>
          <a:xfrm>
            <a:off x="1093447" y="4472385"/>
            <a:ext cx="2418443" cy="109021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プログラムで</a:t>
            </a:r>
            <a:endParaRPr kumimoji="1" lang="en-US" altLang="ja-JP" dirty="0"/>
          </a:p>
          <a:p>
            <a:pPr algn="ctr"/>
            <a:r>
              <a:rPr kumimoji="1" lang="ja-JP" altLang="en-US" dirty="0"/>
              <a:t>ひな型に合わせて</a:t>
            </a:r>
            <a:endParaRPr kumimoji="1" lang="en-US" altLang="ja-JP" dirty="0"/>
          </a:p>
          <a:p>
            <a:pPr algn="ctr"/>
            <a:r>
              <a:rPr kumimoji="1" lang="ja-JP" altLang="en-US" dirty="0"/>
              <a:t>自動生成すればいい</a:t>
            </a:r>
          </a:p>
        </p:txBody>
      </p:sp>
    </p:spTree>
    <p:extLst>
      <p:ext uri="{BB962C8B-B14F-4D97-AF65-F5344CB8AC3E}">
        <p14:creationId xmlns:p14="http://schemas.microsoft.com/office/powerpoint/2010/main" val="79623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22F9F-DA81-4C7D-AFAE-36097D9777CC}"/>
              </a:ext>
            </a:extLst>
          </p:cNvPr>
          <p:cNvSpPr>
            <a:spLocks noGrp="1"/>
          </p:cNvSpPr>
          <p:nvPr>
            <p:ph type="title"/>
          </p:nvPr>
        </p:nvSpPr>
        <p:spPr/>
        <p:txBody>
          <a:bodyPr/>
          <a:lstStyle/>
          <a:p>
            <a:r>
              <a:rPr kumimoji="1" lang="ja-JP" altLang="en-US" dirty="0"/>
              <a:t>サーバで</a:t>
            </a:r>
            <a:r>
              <a:rPr kumimoji="1" lang="en-US" altLang="ja-JP" dirty="0"/>
              <a:t>CGI</a:t>
            </a:r>
            <a:r>
              <a:rPr kumimoji="1" lang="ja-JP" altLang="en-US" dirty="0"/>
              <a:t>によってページを生成</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BB53E832-B0F2-4EF0-9A7E-2D2C0AB12DBA}"/>
              </a:ext>
            </a:extLst>
          </p:cNvPr>
          <p:cNvSpPr>
            <a:spLocks noGrp="1"/>
          </p:cNvSpPr>
          <p:nvPr>
            <p:ph idx="1"/>
          </p:nvPr>
        </p:nvSpPr>
        <p:spPr/>
        <p:txBody>
          <a:bodyPr/>
          <a:lstStyle/>
          <a:p>
            <a:r>
              <a:rPr kumimoji="1" lang="ja-JP" altLang="en-US" b="1" dirty="0">
                <a:solidFill>
                  <a:srgbClr val="FF0000"/>
                </a:solidFill>
              </a:rPr>
              <a:t>一昔前</a:t>
            </a:r>
            <a:r>
              <a:rPr kumimoji="1" lang="ja-JP" altLang="en-US" dirty="0"/>
              <a:t>のやり方</a:t>
            </a:r>
            <a:r>
              <a:rPr kumimoji="1" lang="en-US" altLang="ja-JP" dirty="0"/>
              <a:t>...</a:t>
            </a:r>
            <a:endParaRPr kumimoji="1" lang="ja-JP" altLang="en-US" dirty="0"/>
          </a:p>
        </p:txBody>
      </p:sp>
      <p:sp>
        <p:nvSpPr>
          <p:cNvPr id="4" name="四角形: 角を丸くする 3">
            <a:extLst>
              <a:ext uri="{FF2B5EF4-FFF2-40B4-BE49-F238E27FC236}">
                <a16:creationId xmlns:a16="http://schemas.microsoft.com/office/drawing/2014/main" id="{FF84447C-7E27-48A3-92E2-65AE010B3922}"/>
              </a:ext>
            </a:extLst>
          </p:cNvPr>
          <p:cNvSpPr/>
          <p:nvPr/>
        </p:nvSpPr>
        <p:spPr>
          <a:xfrm>
            <a:off x="892371" y="4667092"/>
            <a:ext cx="2418443" cy="109021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ブラウザ</a:t>
            </a:r>
            <a:endParaRPr kumimoji="1" lang="en-US" altLang="ja-JP" dirty="0"/>
          </a:p>
          <a:p>
            <a:pPr algn="ctr"/>
            <a:endParaRPr kumimoji="1" lang="en-US" altLang="ja-JP" dirty="0"/>
          </a:p>
          <a:p>
            <a:pPr algn="ctr"/>
            <a:endParaRPr kumimoji="1" lang="en-US" altLang="ja-JP" dirty="0"/>
          </a:p>
        </p:txBody>
      </p:sp>
      <p:graphicFrame>
        <p:nvGraphicFramePr>
          <p:cNvPr id="6" name="表 4">
            <a:extLst>
              <a:ext uri="{FF2B5EF4-FFF2-40B4-BE49-F238E27FC236}">
                <a16:creationId xmlns:a16="http://schemas.microsoft.com/office/drawing/2014/main" id="{CCA996CF-C2EF-4F69-8D79-BA26F01C42AE}"/>
              </a:ext>
            </a:extLst>
          </p:cNvPr>
          <p:cNvGraphicFramePr>
            <a:graphicFrameLocks/>
          </p:cNvGraphicFramePr>
          <p:nvPr/>
        </p:nvGraphicFramePr>
        <p:xfrm>
          <a:off x="6382713" y="1962559"/>
          <a:ext cx="2347911" cy="975360"/>
        </p:xfrm>
        <a:graphic>
          <a:graphicData uri="http://schemas.openxmlformats.org/drawingml/2006/table">
            <a:tbl>
              <a:tblPr firstRow="1" bandRow="1">
                <a:tableStyleId>{5C22544A-7EE6-4342-B048-85BDC9FD1C3A}</a:tableStyleId>
              </a:tblPr>
              <a:tblGrid>
                <a:gridCol w="615897">
                  <a:extLst>
                    <a:ext uri="{9D8B030D-6E8A-4147-A177-3AD203B41FA5}">
                      <a16:colId xmlns:a16="http://schemas.microsoft.com/office/drawing/2014/main" val="1758932822"/>
                    </a:ext>
                  </a:extLst>
                </a:gridCol>
                <a:gridCol w="997660">
                  <a:extLst>
                    <a:ext uri="{9D8B030D-6E8A-4147-A177-3AD203B41FA5}">
                      <a16:colId xmlns:a16="http://schemas.microsoft.com/office/drawing/2014/main" val="3327243406"/>
                    </a:ext>
                  </a:extLst>
                </a:gridCol>
                <a:gridCol w="734354">
                  <a:extLst>
                    <a:ext uri="{9D8B030D-6E8A-4147-A177-3AD203B41FA5}">
                      <a16:colId xmlns:a16="http://schemas.microsoft.com/office/drawing/2014/main" val="4150199840"/>
                    </a:ext>
                  </a:extLst>
                </a:gridCol>
              </a:tblGrid>
              <a:tr h="227111">
                <a:tc>
                  <a:txBody>
                    <a:bodyPr/>
                    <a:lstStyle/>
                    <a:p>
                      <a:pPr algn="ctr"/>
                      <a:r>
                        <a:rPr kumimoji="1" lang="ja-JP" altLang="en-US" sz="1000" dirty="0"/>
                        <a:t>注文</a:t>
                      </a:r>
                      <a:r>
                        <a:rPr kumimoji="1" lang="en-US" altLang="ja-JP" sz="1000" dirty="0"/>
                        <a:t>ID</a:t>
                      </a:r>
                      <a:endParaRPr kumimoji="1" lang="ja-JP" altLang="en-US" sz="1000" dirty="0"/>
                    </a:p>
                  </a:txBody>
                  <a:tcPr/>
                </a:tc>
                <a:tc>
                  <a:txBody>
                    <a:bodyPr/>
                    <a:lstStyle/>
                    <a:p>
                      <a:pPr algn="ctr"/>
                      <a:r>
                        <a:rPr kumimoji="1" lang="ja-JP" altLang="en-US" sz="1000" dirty="0"/>
                        <a:t>商品名</a:t>
                      </a:r>
                    </a:p>
                  </a:txBody>
                  <a:tcPr/>
                </a:tc>
                <a:tc>
                  <a:txBody>
                    <a:bodyPr/>
                    <a:lstStyle/>
                    <a:p>
                      <a:pPr algn="ctr"/>
                      <a:r>
                        <a:rPr kumimoji="1" lang="ja-JP" altLang="en-US" sz="1000" dirty="0"/>
                        <a:t>単価</a:t>
                      </a:r>
                    </a:p>
                  </a:txBody>
                  <a:tcPr/>
                </a:tc>
                <a:extLst>
                  <a:ext uri="{0D108BD9-81ED-4DB2-BD59-A6C34878D82A}">
                    <a16:rowId xmlns:a16="http://schemas.microsoft.com/office/drawing/2014/main" val="857472483"/>
                  </a:ext>
                </a:extLst>
              </a:tr>
              <a:tr h="227111">
                <a:tc>
                  <a:txBody>
                    <a:bodyPr/>
                    <a:lstStyle/>
                    <a:p>
                      <a:pPr algn="ctr"/>
                      <a:r>
                        <a:rPr kumimoji="1" lang="en-US" altLang="ja-JP" sz="1000" dirty="0"/>
                        <a:t>1010</a:t>
                      </a:r>
                      <a:endParaRPr kumimoji="1" lang="ja-JP" altLang="en-US" sz="1000" dirty="0"/>
                    </a:p>
                  </a:txBody>
                  <a:tcPr/>
                </a:tc>
                <a:tc>
                  <a:txBody>
                    <a:bodyPr/>
                    <a:lstStyle/>
                    <a:p>
                      <a:r>
                        <a:rPr kumimoji="1" lang="ja-JP" altLang="en-US" sz="1000" dirty="0"/>
                        <a:t>みかん</a:t>
                      </a:r>
                    </a:p>
                  </a:txBody>
                  <a:tcPr/>
                </a:tc>
                <a:tc>
                  <a:txBody>
                    <a:bodyPr/>
                    <a:lstStyle/>
                    <a:p>
                      <a:pPr algn="ctr"/>
                      <a:r>
                        <a:rPr kumimoji="1" lang="en-US" altLang="ja-JP" sz="1000" dirty="0"/>
                        <a:t>50</a:t>
                      </a:r>
                      <a:endParaRPr kumimoji="1" lang="ja-JP" altLang="en-US" sz="1000" dirty="0"/>
                    </a:p>
                  </a:txBody>
                  <a:tcPr/>
                </a:tc>
                <a:extLst>
                  <a:ext uri="{0D108BD9-81ED-4DB2-BD59-A6C34878D82A}">
                    <a16:rowId xmlns:a16="http://schemas.microsoft.com/office/drawing/2014/main" val="833400424"/>
                  </a:ext>
                </a:extLst>
              </a:tr>
              <a:tr h="227111">
                <a:tc>
                  <a:txBody>
                    <a:bodyPr/>
                    <a:lstStyle/>
                    <a:p>
                      <a:pPr algn="ctr"/>
                      <a:r>
                        <a:rPr kumimoji="1" lang="en-US" altLang="ja-JP" sz="1000" dirty="0"/>
                        <a:t>1020</a:t>
                      </a:r>
                      <a:endParaRPr kumimoji="1" lang="ja-JP" altLang="en-US" sz="1000" dirty="0"/>
                    </a:p>
                  </a:txBody>
                  <a:tcPr/>
                </a:tc>
                <a:tc>
                  <a:txBody>
                    <a:bodyPr/>
                    <a:lstStyle/>
                    <a:p>
                      <a:r>
                        <a:rPr kumimoji="1" lang="ja-JP" altLang="en-US" sz="1000" dirty="0"/>
                        <a:t>りんご</a:t>
                      </a:r>
                    </a:p>
                  </a:txBody>
                  <a:tcPr/>
                </a:tc>
                <a:tc>
                  <a:txBody>
                    <a:bodyPr/>
                    <a:lstStyle/>
                    <a:p>
                      <a:pPr algn="ctr"/>
                      <a:r>
                        <a:rPr kumimoji="1" lang="en-US" altLang="ja-JP" sz="1000" dirty="0"/>
                        <a:t>100</a:t>
                      </a:r>
                    </a:p>
                  </a:txBody>
                  <a:tcPr/>
                </a:tc>
                <a:extLst>
                  <a:ext uri="{0D108BD9-81ED-4DB2-BD59-A6C34878D82A}">
                    <a16:rowId xmlns:a16="http://schemas.microsoft.com/office/drawing/2014/main" val="1065091188"/>
                  </a:ext>
                </a:extLst>
              </a:tr>
              <a:tr h="227111">
                <a:tc>
                  <a:txBody>
                    <a:bodyPr/>
                    <a:lstStyle/>
                    <a:p>
                      <a:pPr algn="ctr"/>
                      <a:r>
                        <a:rPr kumimoji="1" lang="en-US" altLang="ja-JP" sz="1000" dirty="0"/>
                        <a:t>1022</a:t>
                      </a:r>
                      <a:endParaRPr kumimoji="1" lang="ja-JP" altLang="en-US" sz="1000" dirty="0"/>
                    </a:p>
                  </a:txBody>
                  <a:tcPr/>
                </a:tc>
                <a:tc>
                  <a:txBody>
                    <a:bodyPr/>
                    <a:lstStyle/>
                    <a:p>
                      <a:r>
                        <a:rPr kumimoji="1" lang="ja-JP" altLang="en-US" sz="1000" dirty="0"/>
                        <a:t>パイナップル</a:t>
                      </a:r>
                    </a:p>
                  </a:txBody>
                  <a:tcPr/>
                </a:tc>
                <a:tc>
                  <a:txBody>
                    <a:bodyPr/>
                    <a:lstStyle/>
                    <a:p>
                      <a:pPr algn="ctr"/>
                      <a:r>
                        <a:rPr kumimoji="1" lang="en-US" altLang="ja-JP" sz="1000" dirty="0"/>
                        <a:t>1000</a:t>
                      </a:r>
                    </a:p>
                  </a:txBody>
                  <a:tcPr/>
                </a:tc>
                <a:extLst>
                  <a:ext uri="{0D108BD9-81ED-4DB2-BD59-A6C34878D82A}">
                    <a16:rowId xmlns:a16="http://schemas.microsoft.com/office/drawing/2014/main" val="3237512430"/>
                  </a:ext>
                </a:extLst>
              </a:tr>
            </a:tbl>
          </a:graphicData>
        </a:graphic>
      </p:graphicFrame>
      <p:sp>
        <p:nvSpPr>
          <p:cNvPr id="7" name="四角形: 角を丸くする 6">
            <a:extLst>
              <a:ext uri="{FF2B5EF4-FFF2-40B4-BE49-F238E27FC236}">
                <a16:creationId xmlns:a16="http://schemas.microsoft.com/office/drawing/2014/main" id="{70381B59-ABC1-4CCD-9164-49CD638A0F48}"/>
              </a:ext>
            </a:extLst>
          </p:cNvPr>
          <p:cNvSpPr/>
          <p:nvPr/>
        </p:nvSpPr>
        <p:spPr>
          <a:xfrm>
            <a:off x="4586229" y="3687714"/>
            <a:ext cx="1569028" cy="109021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Web</a:t>
            </a:r>
            <a:r>
              <a:rPr kumimoji="1" lang="ja-JP" altLang="en-US" dirty="0"/>
              <a:t>サーバ</a:t>
            </a:r>
            <a:endParaRPr kumimoji="1" lang="en-US" altLang="ja-JP" dirty="0"/>
          </a:p>
          <a:p>
            <a:pPr algn="ctr"/>
            <a:r>
              <a:rPr kumimoji="1" lang="en-US" altLang="ja-JP" dirty="0"/>
              <a:t>CGI</a:t>
            </a:r>
          </a:p>
        </p:txBody>
      </p:sp>
      <p:sp>
        <p:nvSpPr>
          <p:cNvPr id="8" name="矢印: 下 7">
            <a:extLst>
              <a:ext uri="{FF2B5EF4-FFF2-40B4-BE49-F238E27FC236}">
                <a16:creationId xmlns:a16="http://schemas.microsoft.com/office/drawing/2014/main" id="{22CA9CBC-D5DF-40C4-9135-BF174945BE8F}"/>
              </a:ext>
            </a:extLst>
          </p:cNvPr>
          <p:cNvSpPr/>
          <p:nvPr/>
        </p:nvSpPr>
        <p:spPr>
          <a:xfrm>
            <a:off x="5059764" y="3141582"/>
            <a:ext cx="621958" cy="353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6CCAA84-D16D-40A3-87F7-EA74F9818A9A}"/>
              </a:ext>
            </a:extLst>
          </p:cNvPr>
          <p:cNvSpPr txBox="1"/>
          <p:nvPr/>
        </p:nvSpPr>
        <p:spPr>
          <a:xfrm>
            <a:off x="6412765" y="3367483"/>
            <a:ext cx="2287806" cy="2092881"/>
          </a:xfrm>
          <a:prstGeom prst="rect">
            <a:avLst/>
          </a:prstGeom>
          <a:noFill/>
        </p:spPr>
        <p:txBody>
          <a:bodyPr wrap="none" rtlCol="0">
            <a:spAutoFit/>
          </a:bodyPr>
          <a:lstStyle/>
          <a:p>
            <a:pPr marL="0" indent="0">
              <a:buNone/>
            </a:pPr>
            <a:r>
              <a:rPr kumimoji="1" lang="en-US" altLang="ja-JP" sz="1000" dirty="0">
                <a:latin typeface="Consolas" panose="020B0609020204030204" pitchFamily="49" charset="0"/>
              </a:rPr>
              <a:t>&lt;tr&gt;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class="ID"</a:t>
            </a:r>
            <a:r>
              <a:rPr kumimoji="1" lang="en-US" altLang="ja-JP" sz="1000" dirty="0">
                <a:latin typeface="Consolas" panose="020B0609020204030204" pitchFamily="49" charset="0"/>
              </a:rPr>
              <a:t>&gt;1010&lt;/td&gt;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class="NAME"</a:t>
            </a:r>
            <a:r>
              <a:rPr kumimoji="1" lang="en-US" altLang="ja-JP" sz="1000" dirty="0">
                <a:latin typeface="Consolas" panose="020B0609020204030204" pitchFamily="49" charset="0"/>
              </a:rPr>
              <a:t>&gt;</a:t>
            </a:r>
            <a:r>
              <a:rPr kumimoji="1" lang="ja-JP" altLang="en-US" sz="1000" dirty="0">
                <a:latin typeface="Consolas" panose="020B0609020204030204" pitchFamily="49" charset="0"/>
              </a:rPr>
              <a:t>みかん</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class="PRICE"</a:t>
            </a:r>
            <a:r>
              <a:rPr kumimoji="1" lang="en-US" altLang="ja-JP" sz="1000" dirty="0">
                <a:latin typeface="Consolas" panose="020B0609020204030204" pitchFamily="49" charset="0"/>
              </a:rPr>
              <a:t>&gt;50</a:t>
            </a:r>
            <a:r>
              <a:rPr kumimoji="1" lang="ja-JP" altLang="en-US" sz="1000" dirty="0">
                <a:latin typeface="Consolas" panose="020B0609020204030204" pitchFamily="49" charset="0"/>
              </a:rPr>
              <a:t>円</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&lt;td&gt;... &lt;/td&gt;</a:t>
            </a:r>
          </a:p>
          <a:p>
            <a:pPr marL="0" indent="0">
              <a:buNone/>
            </a:pPr>
            <a:r>
              <a:rPr kumimoji="1" lang="en-US" altLang="ja-JP" sz="1000" dirty="0">
                <a:latin typeface="Consolas" panose="020B0609020204030204" pitchFamily="49" charset="0"/>
              </a:rPr>
              <a:t>&lt;/tr&gt;</a:t>
            </a:r>
          </a:p>
          <a:p>
            <a:pPr marL="0" indent="0">
              <a:buNone/>
            </a:pPr>
            <a:r>
              <a:rPr kumimoji="1" lang="en-US" altLang="ja-JP" sz="1000" dirty="0">
                <a:latin typeface="Consolas" panose="020B0609020204030204" pitchFamily="49" charset="0"/>
              </a:rPr>
              <a:t>&lt;tr&gt;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class="ID"</a:t>
            </a:r>
            <a:r>
              <a:rPr kumimoji="1" lang="en-US" altLang="ja-JP" sz="1000" dirty="0">
                <a:latin typeface="Consolas" panose="020B0609020204030204" pitchFamily="49" charset="0"/>
              </a:rPr>
              <a:t>&gt;1020&lt;/td&gt;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class=“NAME”</a:t>
            </a:r>
            <a:r>
              <a:rPr kumimoji="1" lang="en-US" altLang="ja-JP" sz="1000" dirty="0">
                <a:latin typeface="Consolas" panose="020B0609020204030204" pitchFamily="49" charset="0"/>
              </a:rPr>
              <a:t>&gt;</a:t>
            </a:r>
            <a:r>
              <a:rPr kumimoji="1" lang="ja-JP" altLang="en-US" sz="1000" dirty="0">
                <a:latin typeface="Consolas" panose="020B0609020204030204" pitchFamily="49" charset="0"/>
              </a:rPr>
              <a:t>りんご</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class="PRICE"</a:t>
            </a:r>
            <a:r>
              <a:rPr kumimoji="1" lang="en-US" altLang="ja-JP" sz="1000" dirty="0">
                <a:latin typeface="Consolas" panose="020B0609020204030204" pitchFamily="49" charset="0"/>
              </a:rPr>
              <a:t>&gt;100</a:t>
            </a:r>
            <a:r>
              <a:rPr kumimoji="1" lang="ja-JP" altLang="en-US" sz="1000" dirty="0">
                <a:latin typeface="Consolas" panose="020B0609020204030204" pitchFamily="49" charset="0"/>
              </a:rPr>
              <a:t>円</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&lt;td&gt;... &lt;/td&gt;</a:t>
            </a:r>
          </a:p>
          <a:p>
            <a:pPr marL="0" indent="0">
              <a:buNone/>
            </a:pPr>
            <a:r>
              <a:rPr kumimoji="1" lang="en-US" altLang="ja-JP" sz="1000" dirty="0">
                <a:latin typeface="Consolas" panose="020B0609020204030204" pitchFamily="49" charset="0"/>
              </a:rPr>
              <a:t>&lt;/tr&gt;</a:t>
            </a:r>
          </a:p>
          <a:p>
            <a:pPr marL="0" indent="0">
              <a:buNone/>
            </a:pPr>
            <a:endParaRPr kumimoji="1" lang="en-US" altLang="ja-JP" sz="1000" dirty="0">
              <a:latin typeface="Consolas" panose="020B0609020204030204" pitchFamily="49" charset="0"/>
            </a:endParaRPr>
          </a:p>
        </p:txBody>
      </p:sp>
      <p:sp>
        <p:nvSpPr>
          <p:cNvPr id="10" name="フローチャート: 磁気ディスク 9">
            <a:extLst>
              <a:ext uri="{FF2B5EF4-FFF2-40B4-BE49-F238E27FC236}">
                <a16:creationId xmlns:a16="http://schemas.microsoft.com/office/drawing/2014/main" id="{42937007-A8E1-45E8-9064-06B6F2BBF1EE}"/>
              </a:ext>
            </a:extLst>
          </p:cNvPr>
          <p:cNvSpPr/>
          <p:nvPr/>
        </p:nvSpPr>
        <p:spPr>
          <a:xfrm>
            <a:off x="4588037" y="2015733"/>
            <a:ext cx="1569027" cy="908442"/>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商品データベース</a:t>
            </a:r>
          </a:p>
        </p:txBody>
      </p:sp>
      <p:sp>
        <p:nvSpPr>
          <p:cNvPr id="11" name="矢印: 下 10">
            <a:extLst>
              <a:ext uri="{FF2B5EF4-FFF2-40B4-BE49-F238E27FC236}">
                <a16:creationId xmlns:a16="http://schemas.microsoft.com/office/drawing/2014/main" id="{92689275-33AD-4F41-84D3-A882E73BEF72}"/>
              </a:ext>
            </a:extLst>
          </p:cNvPr>
          <p:cNvSpPr/>
          <p:nvPr/>
        </p:nvSpPr>
        <p:spPr>
          <a:xfrm rot="4500000">
            <a:off x="3698334" y="4349301"/>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2" name="表 4">
            <a:extLst>
              <a:ext uri="{FF2B5EF4-FFF2-40B4-BE49-F238E27FC236}">
                <a16:creationId xmlns:a16="http://schemas.microsoft.com/office/drawing/2014/main" id="{55ADE029-68FA-4FE9-B8B5-BFFC9BA7A99B}"/>
              </a:ext>
            </a:extLst>
          </p:cNvPr>
          <p:cNvGraphicFramePr>
            <a:graphicFrameLocks/>
          </p:cNvGraphicFramePr>
          <p:nvPr/>
        </p:nvGraphicFramePr>
        <p:xfrm>
          <a:off x="641032" y="3509588"/>
          <a:ext cx="2868440" cy="998220"/>
        </p:xfrm>
        <a:graphic>
          <a:graphicData uri="http://schemas.openxmlformats.org/drawingml/2006/table">
            <a:tbl>
              <a:tblPr firstRow="1" bandRow="1">
                <a:tableStyleId>{93296810-A885-4BE3-A3E7-6D5BEEA58F35}</a:tableStyleId>
              </a:tblPr>
              <a:tblGrid>
                <a:gridCol w="616268">
                  <a:extLst>
                    <a:ext uri="{9D8B030D-6E8A-4147-A177-3AD203B41FA5}">
                      <a16:colId xmlns:a16="http://schemas.microsoft.com/office/drawing/2014/main" val="1758932822"/>
                    </a:ext>
                  </a:extLst>
                </a:gridCol>
                <a:gridCol w="1000125">
                  <a:extLst>
                    <a:ext uri="{9D8B030D-6E8A-4147-A177-3AD203B41FA5}">
                      <a16:colId xmlns:a16="http://schemas.microsoft.com/office/drawing/2014/main" val="3327243406"/>
                    </a:ext>
                  </a:extLst>
                </a:gridCol>
                <a:gridCol w="466725">
                  <a:extLst>
                    <a:ext uri="{9D8B030D-6E8A-4147-A177-3AD203B41FA5}">
                      <a16:colId xmlns:a16="http://schemas.microsoft.com/office/drawing/2014/main" val="4150199840"/>
                    </a:ext>
                  </a:extLst>
                </a:gridCol>
                <a:gridCol w="785322">
                  <a:extLst>
                    <a:ext uri="{9D8B030D-6E8A-4147-A177-3AD203B41FA5}">
                      <a16:colId xmlns:a16="http://schemas.microsoft.com/office/drawing/2014/main" val="2951191689"/>
                    </a:ext>
                  </a:extLst>
                </a:gridCol>
              </a:tblGrid>
              <a:tr h="227111">
                <a:tc>
                  <a:txBody>
                    <a:bodyPr/>
                    <a:lstStyle/>
                    <a:p>
                      <a:pPr algn="ctr"/>
                      <a:r>
                        <a:rPr kumimoji="1" lang="ja-JP" altLang="en-US" sz="1000" dirty="0"/>
                        <a:t>注文</a:t>
                      </a:r>
                      <a:r>
                        <a:rPr kumimoji="1" lang="en-US" altLang="ja-JP" sz="1000" dirty="0"/>
                        <a:t>ID</a:t>
                      </a:r>
                      <a:endParaRPr kumimoji="1" lang="ja-JP" altLang="en-US" sz="1000" dirty="0"/>
                    </a:p>
                  </a:txBody>
                  <a:tcPr/>
                </a:tc>
                <a:tc>
                  <a:txBody>
                    <a:bodyPr/>
                    <a:lstStyle/>
                    <a:p>
                      <a:pPr algn="ctr"/>
                      <a:r>
                        <a:rPr kumimoji="1" lang="ja-JP" altLang="en-US" sz="1000" dirty="0"/>
                        <a:t>商品名</a:t>
                      </a:r>
                    </a:p>
                  </a:txBody>
                  <a:tcPr/>
                </a:tc>
                <a:tc>
                  <a:txBody>
                    <a:bodyPr/>
                    <a:lstStyle/>
                    <a:p>
                      <a:pPr algn="ctr"/>
                      <a:r>
                        <a:rPr kumimoji="1" lang="ja-JP" altLang="en-US" sz="1000" dirty="0"/>
                        <a:t>単価</a:t>
                      </a:r>
                    </a:p>
                  </a:txBody>
                  <a:tcPr/>
                </a:tc>
                <a:tc>
                  <a:txBody>
                    <a:bodyPr/>
                    <a:lstStyle/>
                    <a:p>
                      <a:pPr algn="ctr"/>
                      <a:r>
                        <a:rPr kumimoji="1" lang="ja-JP" altLang="en-US" sz="1000" dirty="0"/>
                        <a:t>購入</a:t>
                      </a:r>
                    </a:p>
                  </a:txBody>
                  <a:tcPr/>
                </a:tc>
                <a:extLst>
                  <a:ext uri="{0D108BD9-81ED-4DB2-BD59-A6C34878D82A}">
                    <a16:rowId xmlns:a16="http://schemas.microsoft.com/office/drawing/2014/main" val="857472483"/>
                  </a:ext>
                </a:extLst>
              </a:tr>
              <a:tr h="227111">
                <a:tc>
                  <a:txBody>
                    <a:bodyPr/>
                    <a:lstStyle/>
                    <a:p>
                      <a:pPr algn="ctr"/>
                      <a:r>
                        <a:rPr kumimoji="1" lang="en-US" altLang="ja-JP" sz="1000" dirty="0">
                          <a:solidFill>
                            <a:schemeClr val="tx1">
                              <a:lumMod val="50000"/>
                              <a:lumOff val="50000"/>
                            </a:schemeClr>
                          </a:solidFill>
                        </a:rPr>
                        <a:t>1010</a:t>
                      </a:r>
                      <a:endParaRPr kumimoji="1" lang="ja-JP" altLang="en-US" sz="1000" dirty="0">
                        <a:solidFill>
                          <a:schemeClr val="tx1">
                            <a:lumMod val="50000"/>
                            <a:lumOff val="50000"/>
                          </a:schemeClr>
                        </a:solidFill>
                      </a:endParaRPr>
                    </a:p>
                  </a:txBody>
                  <a:tcPr/>
                </a:tc>
                <a:tc>
                  <a:txBody>
                    <a:bodyPr/>
                    <a:lstStyle/>
                    <a:p>
                      <a:r>
                        <a:rPr kumimoji="1" lang="ja-JP" altLang="en-US" sz="1050" dirty="0"/>
                        <a:t>みかん</a:t>
                      </a:r>
                    </a:p>
                  </a:txBody>
                  <a:tcPr/>
                </a:tc>
                <a:tc>
                  <a:txBody>
                    <a:bodyPr/>
                    <a:lstStyle/>
                    <a:p>
                      <a:pPr algn="ctr"/>
                      <a:r>
                        <a:rPr kumimoji="1" lang="en-US" altLang="ja-JP" sz="1000" b="1" dirty="0"/>
                        <a:t>50</a:t>
                      </a:r>
                      <a:endParaRPr kumimoji="1" lang="ja-JP" altLang="en-US" sz="1000" b="1" dirty="0"/>
                    </a:p>
                  </a:txBody>
                  <a:tcPr/>
                </a:tc>
                <a:tc>
                  <a:txBody>
                    <a:bodyPr/>
                    <a:lstStyle/>
                    <a:p>
                      <a:pPr algn="ctr"/>
                      <a:r>
                        <a:rPr kumimoji="1" lang="ja-JP" altLang="en-US" sz="1000" b="1" dirty="0">
                          <a:highlight>
                            <a:srgbClr val="808080"/>
                          </a:highlight>
                        </a:rPr>
                        <a:t> 購入 </a:t>
                      </a:r>
                    </a:p>
                  </a:txBody>
                  <a:tcPr/>
                </a:tc>
                <a:extLst>
                  <a:ext uri="{0D108BD9-81ED-4DB2-BD59-A6C34878D82A}">
                    <a16:rowId xmlns:a16="http://schemas.microsoft.com/office/drawing/2014/main" val="833400424"/>
                  </a:ext>
                </a:extLst>
              </a:tr>
              <a:tr h="227111">
                <a:tc>
                  <a:txBody>
                    <a:bodyPr/>
                    <a:lstStyle/>
                    <a:p>
                      <a:pPr algn="ctr"/>
                      <a:r>
                        <a:rPr kumimoji="1" lang="en-US" altLang="ja-JP" sz="1000" dirty="0">
                          <a:solidFill>
                            <a:schemeClr val="tx1">
                              <a:lumMod val="50000"/>
                              <a:lumOff val="50000"/>
                            </a:schemeClr>
                          </a:solidFill>
                        </a:rPr>
                        <a:t>1020</a:t>
                      </a:r>
                      <a:endParaRPr kumimoji="1" lang="ja-JP" altLang="en-US" sz="1000" dirty="0">
                        <a:solidFill>
                          <a:schemeClr val="tx1">
                            <a:lumMod val="50000"/>
                            <a:lumOff val="50000"/>
                          </a:schemeClr>
                        </a:solidFill>
                      </a:endParaRPr>
                    </a:p>
                  </a:txBody>
                  <a:tcPr/>
                </a:tc>
                <a:tc>
                  <a:txBody>
                    <a:bodyPr/>
                    <a:lstStyle/>
                    <a:p>
                      <a:r>
                        <a:rPr kumimoji="1" lang="ja-JP" altLang="en-US" sz="1050" dirty="0"/>
                        <a:t>りんご</a:t>
                      </a:r>
                    </a:p>
                  </a:txBody>
                  <a:tcPr/>
                </a:tc>
                <a:tc>
                  <a:txBody>
                    <a:bodyPr/>
                    <a:lstStyle/>
                    <a:p>
                      <a:pPr algn="ctr"/>
                      <a:r>
                        <a:rPr kumimoji="1" lang="en-US" altLang="ja-JP" sz="1000" b="1" dirty="0"/>
                        <a:t>100</a:t>
                      </a:r>
                    </a:p>
                  </a:txBody>
                  <a:tcPr/>
                </a:tc>
                <a:tc>
                  <a:txBody>
                    <a:bodyPr/>
                    <a:lstStyle/>
                    <a:p>
                      <a:pPr algn="ctr"/>
                      <a:r>
                        <a:rPr kumimoji="1" lang="ja-JP" altLang="en-US" sz="1000" b="1" dirty="0">
                          <a:highlight>
                            <a:srgbClr val="808080"/>
                          </a:highlight>
                        </a:rPr>
                        <a:t> 購入</a:t>
                      </a:r>
                      <a:endParaRPr kumimoji="1" lang="en-US" altLang="ja-JP" sz="1000" dirty="0"/>
                    </a:p>
                  </a:txBody>
                  <a:tcPr/>
                </a:tc>
                <a:extLst>
                  <a:ext uri="{0D108BD9-81ED-4DB2-BD59-A6C34878D82A}">
                    <a16:rowId xmlns:a16="http://schemas.microsoft.com/office/drawing/2014/main" val="1065091188"/>
                  </a:ext>
                </a:extLst>
              </a:tr>
              <a:tr h="227111">
                <a:tc>
                  <a:txBody>
                    <a:bodyPr/>
                    <a:lstStyle/>
                    <a:p>
                      <a:pPr algn="ctr"/>
                      <a:r>
                        <a:rPr kumimoji="1" lang="en-US" altLang="ja-JP" sz="1000" dirty="0">
                          <a:solidFill>
                            <a:schemeClr val="tx1">
                              <a:lumMod val="50000"/>
                              <a:lumOff val="50000"/>
                            </a:schemeClr>
                          </a:solidFill>
                        </a:rPr>
                        <a:t>1022</a:t>
                      </a:r>
                      <a:endParaRPr kumimoji="1" lang="ja-JP" altLang="en-US" sz="1000" dirty="0">
                        <a:solidFill>
                          <a:schemeClr val="tx1">
                            <a:lumMod val="50000"/>
                            <a:lumOff val="50000"/>
                          </a:schemeClr>
                        </a:solidFill>
                      </a:endParaRPr>
                    </a:p>
                  </a:txBody>
                  <a:tcPr/>
                </a:tc>
                <a:tc>
                  <a:txBody>
                    <a:bodyPr/>
                    <a:lstStyle/>
                    <a:p>
                      <a:r>
                        <a:rPr kumimoji="1" lang="ja-JP" altLang="en-US" sz="1050" dirty="0"/>
                        <a:t>パイナップル</a:t>
                      </a:r>
                    </a:p>
                  </a:txBody>
                  <a:tcPr/>
                </a:tc>
                <a:tc>
                  <a:txBody>
                    <a:bodyPr/>
                    <a:lstStyle/>
                    <a:p>
                      <a:pPr algn="ctr"/>
                      <a:r>
                        <a:rPr kumimoji="1" lang="en-US" altLang="ja-JP" sz="1000" b="1" dirty="0"/>
                        <a:t>1000</a:t>
                      </a:r>
                    </a:p>
                  </a:txBody>
                  <a:tcPr/>
                </a:tc>
                <a:tc>
                  <a:txBody>
                    <a:bodyPr/>
                    <a:lstStyle/>
                    <a:p>
                      <a:pPr algn="ctr"/>
                      <a:r>
                        <a:rPr kumimoji="1" lang="ja-JP" altLang="en-US" sz="1000" b="1" dirty="0">
                          <a:highlight>
                            <a:srgbClr val="808080"/>
                          </a:highlight>
                        </a:rPr>
                        <a:t> 購入</a:t>
                      </a:r>
                      <a:endParaRPr kumimoji="1" lang="en-US" altLang="ja-JP" sz="1000" dirty="0"/>
                    </a:p>
                  </a:txBody>
                  <a:tcPr/>
                </a:tc>
                <a:extLst>
                  <a:ext uri="{0D108BD9-81ED-4DB2-BD59-A6C34878D82A}">
                    <a16:rowId xmlns:a16="http://schemas.microsoft.com/office/drawing/2014/main" val="3237512430"/>
                  </a:ext>
                </a:extLst>
              </a:tr>
            </a:tbl>
          </a:graphicData>
        </a:graphic>
      </p:graphicFrame>
      <p:sp>
        <p:nvSpPr>
          <p:cNvPr id="13" name="テキスト ボックス 12">
            <a:extLst>
              <a:ext uri="{FF2B5EF4-FFF2-40B4-BE49-F238E27FC236}">
                <a16:creationId xmlns:a16="http://schemas.microsoft.com/office/drawing/2014/main" id="{F30648BB-40AA-490D-A853-C7F67F172CF7}"/>
              </a:ext>
            </a:extLst>
          </p:cNvPr>
          <p:cNvSpPr txBox="1"/>
          <p:nvPr/>
        </p:nvSpPr>
        <p:spPr>
          <a:xfrm>
            <a:off x="641032" y="3141582"/>
            <a:ext cx="2559368" cy="307777"/>
          </a:xfrm>
          <a:prstGeom prst="rect">
            <a:avLst/>
          </a:prstGeom>
          <a:noFill/>
        </p:spPr>
        <p:txBody>
          <a:bodyPr wrap="square" rtlCol="0">
            <a:spAutoFit/>
          </a:bodyPr>
          <a:lstStyle/>
          <a:p>
            <a:r>
              <a:rPr kumimoji="1" lang="ja-JP" altLang="en-US" sz="1400" b="1" dirty="0">
                <a:solidFill>
                  <a:srgbClr val="0070C0"/>
                </a:solidFill>
              </a:rPr>
              <a:t>商品一覧 </a:t>
            </a:r>
            <a:r>
              <a:rPr kumimoji="1" lang="en-US" altLang="ja-JP" sz="1400" b="1" dirty="0">
                <a:solidFill>
                  <a:srgbClr val="0070C0"/>
                </a:solidFill>
              </a:rPr>
              <a:t>HTML</a:t>
            </a:r>
            <a:r>
              <a:rPr kumimoji="1" lang="ja-JP" altLang="en-US" sz="1400" b="1" dirty="0">
                <a:solidFill>
                  <a:srgbClr val="0070C0"/>
                </a:solidFill>
              </a:rPr>
              <a:t>ファイル</a:t>
            </a:r>
          </a:p>
        </p:txBody>
      </p:sp>
      <p:sp>
        <p:nvSpPr>
          <p:cNvPr id="14" name="吹き出し: 角を丸めた四角形 13">
            <a:extLst>
              <a:ext uri="{FF2B5EF4-FFF2-40B4-BE49-F238E27FC236}">
                <a16:creationId xmlns:a16="http://schemas.microsoft.com/office/drawing/2014/main" id="{66B1F580-7FB2-4662-AB17-48EBA2AFD104}"/>
              </a:ext>
            </a:extLst>
          </p:cNvPr>
          <p:cNvSpPr/>
          <p:nvPr/>
        </p:nvSpPr>
        <p:spPr>
          <a:xfrm>
            <a:off x="3709946" y="5098161"/>
            <a:ext cx="2716948" cy="715338"/>
          </a:xfrm>
          <a:prstGeom prst="wedgeRoundRectCallout">
            <a:avLst>
              <a:gd name="adj1" fmla="val 19038"/>
              <a:gd name="adj2" fmla="val -8687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400" dirty="0">
                <a:solidFill>
                  <a:schemeClr val="tx1"/>
                </a:solidFill>
              </a:rPr>
              <a:t>データベースの情報を使って</a:t>
            </a:r>
            <a:br>
              <a:rPr kumimoji="1" lang="en-US" altLang="ja-JP" sz="1400" dirty="0">
                <a:solidFill>
                  <a:schemeClr val="tx1"/>
                </a:solidFill>
              </a:rPr>
            </a:br>
            <a:r>
              <a:rPr kumimoji="1" lang="ja-JP" altLang="en-US" sz="1400" dirty="0">
                <a:solidFill>
                  <a:schemeClr val="tx1"/>
                </a:solidFill>
              </a:rPr>
              <a:t>サーバで</a:t>
            </a:r>
            <a:r>
              <a:rPr kumimoji="1" lang="en-US" altLang="ja-JP" sz="1400" dirty="0">
                <a:solidFill>
                  <a:schemeClr val="tx1"/>
                </a:solidFill>
              </a:rPr>
              <a:t>HTML</a:t>
            </a:r>
            <a:r>
              <a:rPr kumimoji="1" lang="ja-JP" altLang="en-US" sz="1400" dirty="0">
                <a:solidFill>
                  <a:schemeClr val="tx1"/>
                </a:solidFill>
              </a:rPr>
              <a:t>を生成</a:t>
            </a:r>
            <a:endParaRPr kumimoji="1" lang="en-US" altLang="ja-JP" sz="1400" b="1" dirty="0">
              <a:solidFill>
                <a:srgbClr val="FF0000"/>
              </a:solidFill>
            </a:endParaRPr>
          </a:p>
        </p:txBody>
      </p:sp>
      <p:sp>
        <p:nvSpPr>
          <p:cNvPr id="15" name="テキスト ボックス 14">
            <a:extLst>
              <a:ext uri="{FF2B5EF4-FFF2-40B4-BE49-F238E27FC236}">
                <a16:creationId xmlns:a16="http://schemas.microsoft.com/office/drawing/2014/main" id="{D4CE70C4-2A0C-4770-AAEA-96310F3FAA2B}"/>
              </a:ext>
            </a:extLst>
          </p:cNvPr>
          <p:cNvSpPr txBox="1"/>
          <p:nvPr/>
        </p:nvSpPr>
        <p:spPr>
          <a:xfrm>
            <a:off x="2330341" y="1331901"/>
            <a:ext cx="3351381" cy="400110"/>
          </a:xfrm>
          <a:prstGeom prst="rect">
            <a:avLst/>
          </a:prstGeom>
          <a:noFill/>
        </p:spPr>
        <p:txBody>
          <a:bodyPr wrap="square" rtlCol="0">
            <a:spAutoFit/>
          </a:bodyPr>
          <a:lstStyle/>
          <a:p>
            <a:r>
              <a:rPr kumimoji="1" lang="en-US" altLang="ja-JP" sz="2000" dirty="0"/>
              <a:t>Common Gateway Interface</a:t>
            </a:r>
            <a:endParaRPr kumimoji="1" lang="ja-JP" altLang="en-US" sz="2000" dirty="0"/>
          </a:p>
        </p:txBody>
      </p:sp>
    </p:spTree>
    <p:extLst>
      <p:ext uri="{BB962C8B-B14F-4D97-AF65-F5344CB8AC3E}">
        <p14:creationId xmlns:p14="http://schemas.microsoft.com/office/powerpoint/2010/main" val="36115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22F9F-DA81-4C7D-AFAE-36097D9777CC}"/>
              </a:ext>
            </a:extLst>
          </p:cNvPr>
          <p:cNvSpPr>
            <a:spLocks noGrp="1"/>
          </p:cNvSpPr>
          <p:nvPr>
            <p:ph type="title"/>
          </p:nvPr>
        </p:nvSpPr>
        <p:spPr/>
        <p:txBody>
          <a:bodyPr>
            <a:normAutofit fontScale="90000"/>
          </a:bodyPr>
          <a:lstStyle/>
          <a:p>
            <a:r>
              <a:rPr kumimoji="1" lang="ja-JP" altLang="en-US" dirty="0"/>
              <a:t>サーバで</a:t>
            </a:r>
            <a:r>
              <a:rPr kumimoji="1" lang="en-US" altLang="ja-JP" dirty="0"/>
              <a:t>PHP</a:t>
            </a:r>
            <a:r>
              <a:rPr kumimoji="1" lang="ja-JP" altLang="en-US" dirty="0"/>
              <a:t>によってページを生成</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BB53E832-B0F2-4EF0-9A7E-2D2C0AB12DBA}"/>
              </a:ext>
            </a:extLst>
          </p:cNvPr>
          <p:cNvSpPr>
            <a:spLocks noGrp="1"/>
          </p:cNvSpPr>
          <p:nvPr>
            <p:ph idx="1"/>
          </p:nvPr>
        </p:nvSpPr>
        <p:spPr/>
        <p:txBody>
          <a:bodyPr/>
          <a:lstStyle/>
          <a:p>
            <a:r>
              <a:rPr kumimoji="1" lang="ja-JP" altLang="en-US" dirty="0"/>
              <a:t>一般的なやり方</a:t>
            </a:r>
          </a:p>
        </p:txBody>
      </p:sp>
      <p:sp>
        <p:nvSpPr>
          <p:cNvPr id="4" name="四角形: 角を丸くする 3">
            <a:extLst>
              <a:ext uri="{FF2B5EF4-FFF2-40B4-BE49-F238E27FC236}">
                <a16:creationId xmlns:a16="http://schemas.microsoft.com/office/drawing/2014/main" id="{FF84447C-7E27-48A3-92E2-65AE010B3922}"/>
              </a:ext>
            </a:extLst>
          </p:cNvPr>
          <p:cNvSpPr/>
          <p:nvPr/>
        </p:nvSpPr>
        <p:spPr>
          <a:xfrm>
            <a:off x="892371" y="4667092"/>
            <a:ext cx="2418443" cy="1090216"/>
          </a:xfrm>
          <a:prstGeom prst="roundRect">
            <a:avLst>
              <a:gd name="adj" fmla="val 97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ブラウザ</a:t>
            </a:r>
            <a:endParaRPr kumimoji="1" lang="en-US" altLang="ja-JP" dirty="0">
              <a:solidFill>
                <a:schemeClr val="tx1"/>
              </a:solidFill>
            </a:endParaRPr>
          </a:p>
          <a:p>
            <a:pPr algn="ctr"/>
            <a:endParaRPr kumimoji="1" lang="en-US" altLang="ja-JP" dirty="0"/>
          </a:p>
          <a:p>
            <a:pPr algn="ctr"/>
            <a:endParaRPr kumimoji="1" lang="en-US" altLang="ja-JP" dirty="0"/>
          </a:p>
        </p:txBody>
      </p:sp>
      <p:graphicFrame>
        <p:nvGraphicFramePr>
          <p:cNvPr id="6" name="表 4">
            <a:extLst>
              <a:ext uri="{FF2B5EF4-FFF2-40B4-BE49-F238E27FC236}">
                <a16:creationId xmlns:a16="http://schemas.microsoft.com/office/drawing/2014/main" id="{CCA996CF-C2EF-4F69-8D79-BA26F01C42AE}"/>
              </a:ext>
            </a:extLst>
          </p:cNvPr>
          <p:cNvGraphicFramePr>
            <a:graphicFrameLocks/>
          </p:cNvGraphicFramePr>
          <p:nvPr>
            <p:extLst>
              <p:ext uri="{D42A27DB-BD31-4B8C-83A1-F6EECF244321}">
                <p14:modId xmlns:p14="http://schemas.microsoft.com/office/powerpoint/2010/main" val="3315500165"/>
              </p:ext>
            </p:extLst>
          </p:nvPr>
        </p:nvGraphicFramePr>
        <p:xfrm>
          <a:off x="6292656" y="2138533"/>
          <a:ext cx="2347911" cy="975360"/>
        </p:xfrm>
        <a:graphic>
          <a:graphicData uri="http://schemas.openxmlformats.org/drawingml/2006/table">
            <a:tbl>
              <a:tblPr firstRow="1" bandRow="1">
                <a:tableStyleId>{5C22544A-7EE6-4342-B048-85BDC9FD1C3A}</a:tableStyleId>
              </a:tblPr>
              <a:tblGrid>
                <a:gridCol w="615897">
                  <a:extLst>
                    <a:ext uri="{9D8B030D-6E8A-4147-A177-3AD203B41FA5}">
                      <a16:colId xmlns:a16="http://schemas.microsoft.com/office/drawing/2014/main" val="1758932822"/>
                    </a:ext>
                  </a:extLst>
                </a:gridCol>
                <a:gridCol w="997660">
                  <a:extLst>
                    <a:ext uri="{9D8B030D-6E8A-4147-A177-3AD203B41FA5}">
                      <a16:colId xmlns:a16="http://schemas.microsoft.com/office/drawing/2014/main" val="3327243406"/>
                    </a:ext>
                  </a:extLst>
                </a:gridCol>
                <a:gridCol w="734354">
                  <a:extLst>
                    <a:ext uri="{9D8B030D-6E8A-4147-A177-3AD203B41FA5}">
                      <a16:colId xmlns:a16="http://schemas.microsoft.com/office/drawing/2014/main" val="4150199840"/>
                    </a:ext>
                  </a:extLst>
                </a:gridCol>
              </a:tblGrid>
              <a:tr h="227111">
                <a:tc>
                  <a:txBody>
                    <a:bodyPr/>
                    <a:lstStyle/>
                    <a:p>
                      <a:pPr algn="ctr"/>
                      <a:r>
                        <a:rPr kumimoji="1" lang="en-US" altLang="ja-JP" sz="1000" dirty="0"/>
                        <a:t>id</a:t>
                      </a:r>
                      <a:endParaRPr kumimoji="1" lang="ja-JP" altLang="en-US" sz="1000" dirty="0"/>
                    </a:p>
                  </a:txBody>
                  <a:tcPr/>
                </a:tc>
                <a:tc>
                  <a:txBody>
                    <a:bodyPr/>
                    <a:lstStyle/>
                    <a:p>
                      <a:pPr algn="ctr"/>
                      <a:r>
                        <a:rPr kumimoji="1" lang="en-US" altLang="ja-JP" sz="1000" dirty="0"/>
                        <a:t>name</a:t>
                      </a:r>
                      <a:endParaRPr kumimoji="1" lang="ja-JP" altLang="en-US" sz="1000" dirty="0"/>
                    </a:p>
                  </a:txBody>
                  <a:tcPr/>
                </a:tc>
                <a:tc>
                  <a:txBody>
                    <a:bodyPr/>
                    <a:lstStyle/>
                    <a:p>
                      <a:pPr algn="ctr"/>
                      <a:r>
                        <a:rPr kumimoji="1" lang="en-US" altLang="ja-JP" sz="1000" dirty="0"/>
                        <a:t>price</a:t>
                      </a:r>
                      <a:endParaRPr kumimoji="1" lang="ja-JP" altLang="en-US" sz="1000" dirty="0"/>
                    </a:p>
                  </a:txBody>
                  <a:tcPr/>
                </a:tc>
                <a:extLst>
                  <a:ext uri="{0D108BD9-81ED-4DB2-BD59-A6C34878D82A}">
                    <a16:rowId xmlns:a16="http://schemas.microsoft.com/office/drawing/2014/main" val="857472483"/>
                  </a:ext>
                </a:extLst>
              </a:tr>
              <a:tr h="227111">
                <a:tc>
                  <a:txBody>
                    <a:bodyPr/>
                    <a:lstStyle/>
                    <a:p>
                      <a:pPr algn="ctr"/>
                      <a:r>
                        <a:rPr kumimoji="1" lang="en-US" altLang="ja-JP" sz="1000" dirty="0"/>
                        <a:t>1010</a:t>
                      </a:r>
                      <a:endParaRPr kumimoji="1" lang="ja-JP" altLang="en-US" sz="1000" dirty="0"/>
                    </a:p>
                  </a:txBody>
                  <a:tcPr/>
                </a:tc>
                <a:tc>
                  <a:txBody>
                    <a:bodyPr/>
                    <a:lstStyle/>
                    <a:p>
                      <a:r>
                        <a:rPr kumimoji="1" lang="ja-JP" altLang="en-US" sz="1000" dirty="0"/>
                        <a:t>みかん</a:t>
                      </a:r>
                    </a:p>
                  </a:txBody>
                  <a:tcPr/>
                </a:tc>
                <a:tc>
                  <a:txBody>
                    <a:bodyPr/>
                    <a:lstStyle/>
                    <a:p>
                      <a:pPr algn="ctr"/>
                      <a:r>
                        <a:rPr kumimoji="1" lang="en-US" altLang="ja-JP" sz="1000" dirty="0"/>
                        <a:t>50</a:t>
                      </a:r>
                      <a:endParaRPr kumimoji="1" lang="ja-JP" altLang="en-US" sz="1000" dirty="0"/>
                    </a:p>
                  </a:txBody>
                  <a:tcPr/>
                </a:tc>
                <a:extLst>
                  <a:ext uri="{0D108BD9-81ED-4DB2-BD59-A6C34878D82A}">
                    <a16:rowId xmlns:a16="http://schemas.microsoft.com/office/drawing/2014/main" val="833400424"/>
                  </a:ext>
                </a:extLst>
              </a:tr>
              <a:tr h="227111">
                <a:tc>
                  <a:txBody>
                    <a:bodyPr/>
                    <a:lstStyle/>
                    <a:p>
                      <a:pPr algn="ctr"/>
                      <a:r>
                        <a:rPr kumimoji="1" lang="en-US" altLang="ja-JP" sz="1000" dirty="0"/>
                        <a:t>1020</a:t>
                      </a:r>
                      <a:endParaRPr kumimoji="1" lang="ja-JP" altLang="en-US" sz="1000" dirty="0"/>
                    </a:p>
                  </a:txBody>
                  <a:tcPr/>
                </a:tc>
                <a:tc>
                  <a:txBody>
                    <a:bodyPr/>
                    <a:lstStyle/>
                    <a:p>
                      <a:r>
                        <a:rPr kumimoji="1" lang="ja-JP" altLang="en-US" sz="1000" dirty="0"/>
                        <a:t>りんご</a:t>
                      </a:r>
                    </a:p>
                  </a:txBody>
                  <a:tcPr/>
                </a:tc>
                <a:tc>
                  <a:txBody>
                    <a:bodyPr/>
                    <a:lstStyle/>
                    <a:p>
                      <a:pPr algn="ctr"/>
                      <a:r>
                        <a:rPr kumimoji="1" lang="en-US" altLang="ja-JP" sz="1000" dirty="0"/>
                        <a:t>100</a:t>
                      </a:r>
                    </a:p>
                  </a:txBody>
                  <a:tcPr/>
                </a:tc>
                <a:extLst>
                  <a:ext uri="{0D108BD9-81ED-4DB2-BD59-A6C34878D82A}">
                    <a16:rowId xmlns:a16="http://schemas.microsoft.com/office/drawing/2014/main" val="1065091188"/>
                  </a:ext>
                </a:extLst>
              </a:tr>
              <a:tr h="227111">
                <a:tc>
                  <a:txBody>
                    <a:bodyPr/>
                    <a:lstStyle/>
                    <a:p>
                      <a:pPr algn="ctr"/>
                      <a:r>
                        <a:rPr kumimoji="1" lang="en-US" altLang="ja-JP" sz="1000" dirty="0"/>
                        <a:t>1022</a:t>
                      </a:r>
                      <a:endParaRPr kumimoji="1" lang="ja-JP" altLang="en-US" sz="1000" dirty="0"/>
                    </a:p>
                  </a:txBody>
                  <a:tcPr/>
                </a:tc>
                <a:tc>
                  <a:txBody>
                    <a:bodyPr/>
                    <a:lstStyle/>
                    <a:p>
                      <a:r>
                        <a:rPr kumimoji="1" lang="ja-JP" altLang="en-US" sz="1000" dirty="0"/>
                        <a:t>パイナップル</a:t>
                      </a:r>
                    </a:p>
                  </a:txBody>
                  <a:tcPr/>
                </a:tc>
                <a:tc>
                  <a:txBody>
                    <a:bodyPr/>
                    <a:lstStyle/>
                    <a:p>
                      <a:pPr algn="ctr"/>
                      <a:r>
                        <a:rPr kumimoji="1" lang="en-US" altLang="ja-JP" sz="1000" dirty="0"/>
                        <a:t>1000</a:t>
                      </a:r>
                    </a:p>
                  </a:txBody>
                  <a:tcPr/>
                </a:tc>
                <a:extLst>
                  <a:ext uri="{0D108BD9-81ED-4DB2-BD59-A6C34878D82A}">
                    <a16:rowId xmlns:a16="http://schemas.microsoft.com/office/drawing/2014/main" val="3237512430"/>
                  </a:ext>
                </a:extLst>
              </a:tr>
            </a:tbl>
          </a:graphicData>
        </a:graphic>
      </p:graphicFrame>
      <p:sp>
        <p:nvSpPr>
          <p:cNvPr id="7" name="四角形: 角を丸くする 6">
            <a:extLst>
              <a:ext uri="{FF2B5EF4-FFF2-40B4-BE49-F238E27FC236}">
                <a16:creationId xmlns:a16="http://schemas.microsoft.com/office/drawing/2014/main" id="{70381B59-ABC1-4CCD-9164-49CD638A0F48}"/>
              </a:ext>
            </a:extLst>
          </p:cNvPr>
          <p:cNvSpPr/>
          <p:nvPr/>
        </p:nvSpPr>
        <p:spPr>
          <a:xfrm>
            <a:off x="4586229" y="3687714"/>
            <a:ext cx="1569028" cy="109021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Web</a:t>
            </a:r>
            <a:r>
              <a:rPr kumimoji="1" lang="ja-JP" altLang="en-US" dirty="0"/>
              <a:t>サーバ</a:t>
            </a:r>
            <a:endParaRPr kumimoji="1" lang="en-US" altLang="ja-JP" dirty="0"/>
          </a:p>
          <a:p>
            <a:pPr algn="ctr"/>
            <a:r>
              <a:rPr kumimoji="1" lang="en-US" altLang="ja-JP" dirty="0"/>
              <a:t>PHP</a:t>
            </a:r>
          </a:p>
        </p:txBody>
      </p:sp>
      <p:sp>
        <p:nvSpPr>
          <p:cNvPr id="8" name="矢印: 下 7">
            <a:extLst>
              <a:ext uri="{FF2B5EF4-FFF2-40B4-BE49-F238E27FC236}">
                <a16:creationId xmlns:a16="http://schemas.microsoft.com/office/drawing/2014/main" id="{22CA9CBC-D5DF-40C4-9135-BF174945BE8F}"/>
              </a:ext>
            </a:extLst>
          </p:cNvPr>
          <p:cNvSpPr/>
          <p:nvPr/>
        </p:nvSpPr>
        <p:spPr>
          <a:xfrm>
            <a:off x="5059764" y="3141582"/>
            <a:ext cx="621958" cy="353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6CCAA84-D16D-40A3-87F7-EA74F9818A9A}"/>
              </a:ext>
            </a:extLst>
          </p:cNvPr>
          <p:cNvSpPr txBox="1"/>
          <p:nvPr/>
        </p:nvSpPr>
        <p:spPr>
          <a:xfrm>
            <a:off x="6197533" y="3194882"/>
            <a:ext cx="3005951" cy="1785104"/>
          </a:xfrm>
          <a:prstGeom prst="rect">
            <a:avLst/>
          </a:prstGeom>
          <a:noFill/>
        </p:spPr>
        <p:txBody>
          <a:bodyPr wrap="none" rtlCol="0">
            <a:spAutoFit/>
          </a:bodyPr>
          <a:lstStyle/>
          <a:p>
            <a:pPr marL="0" indent="0">
              <a:buNone/>
            </a:pPr>
            <a:r>
              <a:rPr kumimoji="1" lang="en-US" altLang="ja-JP" sz="1000" b="1" dirty="0">
                <a:solidFill>
                  <a:srgbClr val="FF0000"/>
                </a:solidFill>
                <a:latin typeface="Consolas" panose="020B0609020204030204" pitchFamily="49" charset="0"/>
              </a:rPr>
              <a:t>&lt;!php foreach( $</a:t>
            </a:r>
            <a:r>
              <a:rPr kumimoji="1" lang="en-US" altLang="ja-JP" sz="1000" b="1" dirty="0" err="1">
                <a:solidFill>
                  <a:srgbClr val="FF0000"/>
                </a:solidFill>
                <a:latin typeface="Consolas" panose="020B0609020204030204" pitchFamily="49" charset="0"/>
              </a:rPr>
              <a:t>itemlist</a:t>
            </a:r>
            <a:r>
              <a:rPr kumimoji="1" lang="en-US" altLang="ja-JP" sz="1000" b="1" dirty="0">
                <a:solidFill>
                  <a:srgbClr val="FF0000"/>
                </a:solidFill>
                <a:latin typeface="Consolas" panose="020B0609020204030204" pitchFamily="49" charset="0"/>
              </a:rPr>
              <a:t> as $item ) : ?&gt;</a:t>
            </a:r>
          </a:p>
          <a:p>
            <a:pPr marL="0" indent="0">
              <a:buNone/>
            </a:pPr>
            <a:r>
              <a:rPr kumimoji="1" lang="en-US" altLang="ja-JP" sz="1000" dirty="0">
                <a:latin typeface="Consolas" panose="020B0609020204030204" pitchFamily="49" charset="0"/>
              </a:rPr>
              <a:t>&lt;tr&gt;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class="ID"</a:t>
            </a:r>
            <a:r>
              <a:rPr kumimoji="1" lang="en-US" altLang="ja-JP" sz="1000" dirty="0">
                <a:latin typeface="Consolas" panose="020B0609020204030204" pitchFamily="49" charset="0"/>
              </a:rPr>
              <a:t>&gt;</a:t>
            </a:r>
            <a:br>
              <a:rPr kumimoji="1" lang="en-US" altLang="ja-JP" sz="1000" dirty="0">
                <a:latin typeface="Consolas" panose="020B0609020204030204" pitchFamily="49" charset="0"/>
              </a:rPr>
            </a:br>
            <a:r>
              <a:rPr kumimoji="1" lang="en-US" altLang="ja-JP" sz="1000" dirty="0">
                <a:latin typeface="Consolas" panose="020B0609020204030204" pitchFamily="49" charset="0"/>
              </a:rPr>
              <a:t>    </a:t>
            </a:r>
            <a:r>
              <a:rPr kumimoji="1" lang="en-US" altLang="ja-JP" sz="1000" b="1" dirty="0">
                <a:solidFill>
                  <a:srgbClr val="FF0000"/>
                </a:solidFill>
                <a:latin typeface="Consolas" panose="020B0609020204030204" pitchFamily="49" charset="0"/>
              </a:rPr>
              <a:t>&lt;?php echo $item.id ;   ?&gt;</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class="NAME"</a:t>
            </a:r>
            <a:r>
              <a:rPr kumimoji="1" lang="en-US" altLang="ja-JP" sz="1000" dirty="0">
                <a:latin typeface="Consolas" panose="020B0609020204030204" pitchFamily="49" charset="0"/>
              </a:rPr>
              <a:t>&gt;</a:t>
            </a:r>
          </a:p>
          <a:p>
            <a:pPr marL="0" indent="0">
              <a:buNone/>
            </a:pPr>
            <a:r>
              <a:rPr kumimoji="1" lang="en-US" altLang="ja-JP" sz="1000" dirty="0">
                <a:latin typeface="Consolas" panose="020B0609020204030204" pitchFamily="49" charset="0"/>
              </a:rPr>
              <a:t>    </a:t>
            </a:r>
            <a:r>
              <a:rPr kumimoji="1" lang="en-US" altLang="ja-JP" sz="1000" b="1" dirty="0">
                <a:solidFill>
                  <a:srgbClr val="FF0000"/>
                </a:solidFill>
                <a:latin typeface="Consolas" panose="020B0609020204030204" pitchFamily="49" charset="0"/>
              </a:rPr>
              <a:t>&lt;?php echo $item.name ; ?&gt;</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 </a:t>
            </a:r>
            <a:r>
              <a:rPr kumimoji="1" lang="en-US" altLang="ja-JP" sz="1000" b="1" dirty="0">
                <a:solidFill>
                  <a:srgbClr val="0070C0"/>
                </a:solidFill>
                <a:latin typeface="Consolas" panose="020B0609020204030204" pitchFamily="49" charset="0"/>
              </a:rPr>
              <a:t>class="PRICE"</a:t>
            </a:r>
            <a:r>
              <a:rPr kumimoji="1" lang="en-US" altLang="ja-JP" sz="1000" dirty="0">
                <a:latin typeface="Consolas" panose="020B0609020204030204" pitchFamily="49" charset="0"/>
              </a:rPr>
              <a:t>&gt;</a:t>
            </a:r>
          </a:p>
          <a:p>
            <a:pPr marL="0" indent="0">
              <a:buNone/>
            </a:pPr>
            <a:r>
              <a:rPr kumimoji="1" lang="en-US" altLang="ja-JP" sz="1000" dirty="0">
                <a:latin typeface="Consolas" panose="020B0609020204030204" pitchFamily="49" charset="0"/>
              </a:rPr>
              <a:t>    </a:t>
            </a:r>
            <a:r>
              <a:rPr kumimoji="1" lang="en-US" altLang="ja-JP" sz="1000" b="1" dirty="0">
                <a:solidFill>
                  <a:srgbClr val="FF0000"/>
                </a:solidFill>
                <a:latin typeface="Consolas" panose="020B0609020204030204" pitchFamily="49" charset="0"/>
              </a:rPr>
              <a:t>&lt;?php echo $</a:t>
            </a:r>
            <a:r>
              <a:rPr kumimoji="1" lang="en-US" altLang="ja-JP" sz="1000" b="1" dirty="0" err="1">
                <a:solidFill>
                  <a:srgbClr val="FF0000"/>
                </a:solidFill>
                <a:latin typeface="Consolas" panose="020B0609020204030204" pitchFamily="49" charset="0"/>
              </a:rPr>
              <a:t>item.price</a:t>
            </a:r>
            <a:r>
              <a:rPr kumimoji="1" lang="en-US" altLang="ja-JP" sz="1000" b="1" dirty="0">
                <a:solidFill>
                  <a:srgbClr val="FF0000"/>
                </a:solidFill>
                <a:latin typeface="Consolas" panose="020B0609020204030204" pitchFamily="49" charset="0"/>
              </a:rPr>
              <a:t> ;?&gt;</a:t>
            </a:r>
            <a:r>
              <a:rPr kumimoji="1" lang="en-US" altLang="ja-JP" sz="1000" dirty="0">
                <a:latin typeface="Consolas" panose="020B0609020204030204" pitchFamily="49" charset="0"/>
              </a:rPr>
              <a:t>&lt;/td&gt;</a:t>
            </a:r>
          </a:p>
          <a:p>
            <a:pPr marL="0" indent="0">
              <a:buNone/>
            </a:pPr>
            <a:r>
              <a:rPr kumimoji="1" lang="en-US" altLang="ja-JP" sz="1000" dirty="0">
                <a:latin typeface="Consolas" panose="020B0609020204030204" pitchFamily="49" charset="0"/>
              </a:rPr>
              <a:t>  &lt;td&gt;... &lt;/td&gt;</a:t>
            </a:r>
          </a:p>
          <a:p>
            <a:pPr marL="0" indent="0">
              <a:buNone/>
            </a:pPr>
            <a:r>
              <a:rPr kumimoji="1" lang="en-US" altLang="ja-JP" sz="1000" dirty="0">
                <a:latin typeface="Consolas" panose="020B0609020204030204" pitchFamily="49" charset="0"/>
              </a:rPr>
              <a:t>&lt;/tr&gt;</a:t>
            </a:r>
          </a:p>
          <a:p>
            <a:pPr marL="0" indent="0">
              <a:buNone/>
            </a:pPr>
            <a:r>
              <a:rPr kumimoji="1" lang="en-US" altLang="ja-JP" sz="1000" b="1" dirty="0">
                <a:solidFill>
                  <a:srgbClr val="FF0000"/>
                </a:solidFill>
                <a:latin typeface="Consolas" panose="020B0609020204030204" pitchFamily="49" charset="0"/>
              </a:rPr>
              <a:t>&lt;!php </a:t>
            </a:r>
            <a:r>
              <a:rPr kumimoji="1" lang="en-US" altLang="ja-JP" sz="1000" b="1" dirty="0" err="1">
                <a:solidFill>
                  <a:srgbClr val="FF0000"/>
                </a:solidFill>
                <a:latin typeface="Consolas" panose="020B0609020204030204" pitchFamily="49" charset="0"/>
              </a:rPr>
              <a:t>endforeach</a:t>
            </a:r>
            <a:r>
              <a:rPr kumimoji="1" lang="en-US" altLang="ja-JP" sz="1000" b="1" dirty="0">
                <a:solidFill>
                  <a:srgbClr val="FF0000"/>
                </a:solidFill>
                <a:latin typeface="Consolas" panose="020B0609020204030204" pitchFamily="49" charset="0"/>
              </a:rPr>
              <a:t> ; ?&gt;</a:t>
            </a:r>
          </a:p>
        </p:txBody>
      </p:sp>
      <p:sp>
        <p:nvSpPr>
          <p:cNvPr id="10" name="フローチャート: 磁気ディスク 9">
            <a:extLst>
              <a:ext uri="{FF2B5EF4-FFF2-40B4-BE49-F238E27FC236}">
                <a16:creationId xmlns:a16="http://schemas.microsoft.com/office/drawing/2014/main" id="{42937007-A8E1-45E8-9064-06B6F2BBF1EE}"/>
              </a:ext>
            </a:extLst>
          </p:cNvPr>
          <p:cNvSpPr/>
          <p:nvPr/>
        </p:nvSpPr>
        <p:spPr>
          <a:xfrm>
            <a:off x="4588037" y="2015733"/>
            <a:ext cx="1569027" cy="908442"/>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商品データベース</a:t>
            </a:r>
          </a:p>
        </p:txBody>
      </p:sp>
      <p:sp>
        <p:nvSpPr>
          <p:cNvPr id="11" name="矢印: 下 10">
            <a:extLst>
              <a:ext uri="{FF2B5EF4-FFF2-40B4-BE49-F238E27FC236}">
                <a16:creationId xmlns:a16="http://schemas.microsoft.com/office/drawing/2014/main" id="{92689275-33AD-4F41-84D3-A882E73BEF72}"/>
              </a:ext>
            </a:extLst>
          </p:cNvPr>
          <p:cNvSpPr/>
          <p:nvPr/>
        </p:nvSpPr>
        <p:spPr>
          <a:xfrm rot="4500000">
            <a:off x="3698334" y="4349301"/>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2" name="表 4">
            <a:extLst>
              <a:ext uri="{FF2B5EF4-FFF2-40B4-BE49-F238E27FC236}">
                <a16:creationId xmlns:a16="http://schemas.microsoft.com/office/drawing/2014/main" id="{55ADE029-68FA-4FE9-B8B5-BFFC9BA7A99B}"/>
              </a:ext>
            </a:extLst>
          </p:cNvPr>
          <p:cNvGraphicFramePr>
            <a:graphicFrameLocks/>
          </p:cNvGraphicFramePr>
          <p:nvPr>
            <p:extLst>
              <p:ext uri="{D42A27DB-BD31-4B8C-83A1-F6EECF244321}">
                <p14:modId xmlns:p14="http://schemas.microsoft.com/office/powerpoint/2010/main" val="3782135801"/>
              </p:ext>
            </p:extLst>
          </p:nvPr>
        </p:nvGraphicFramePr>
        <p:xfrm>
          <a:off x="641032" y="3509588"/>
          <a:ext cx="2868440" cy="998220"/>
        </p:xfrm>
        <a:graphic>
          <a:graphicData uri="http://schemas.openxmlformats.org/drawingml/2006/table">
            <a:tbl>
              <a:tblPr firstRow="1" bandRow="1">
                <a:tableStyleId>{93296810-A885-4BE3-A3E7-6D5BEEA58F35}</a:tableStyleId>
              </a:tblPr>
              <a:tblGrid>
                <a:gridCol w="616268">
                  <a:extLst>
                    <a:ext uri="{9D8B030D-6E8A-4147-A177-3AD203B41FA5}">
                      <a16:colId xmlns:a16="http://schemas.microsoft.com/office/drawing/2014/main" val="1758932822"/>
                    </a:ext>
                  </a:extLst>
                </a:gridCol>
                <a:gridCol w="1000125">
                  <a:extLst>
                    <a:ext uri="{9D8B030D-6E8A-4147-A177-3AD203B41FA5}">
                      <a16:colId xmlns:a16="http://schemas.microsoft.com/office/drawing/2014/main" val="3327243406"/>
                    </a:ext>
                  </a:extLst>
                </a:gridCol>
                <a:gridCol w="466725">
                  <a:extLst>
                    <a:ext uri="{9D8B030D-6E8A-4147-A177-3AD203B41FA5}">
                      <a16:colId xmlns:a16="http://schemas.microsoft.com/office/drawing/2014/main" val="4150199840"/>
                    </a:ext>
                  </a:extLst>
                </a:gridCol>
                <a:gridCol w="785322">
                  <a:extLst>
                    <a:ext uri="{9D8B030D-6E8A-4147-A177-3AD203B41FA5}">
                      <a16:colId xmlns:a16="http://schemas.microsoft.com/office/drawing/2014/main" val="2951191689"/>
                    </a:ext>
                  </a:extLst>
                </a:gridCol>
              </a:tblGrid>
              <a:tr h="227111">
                <a:tc>
                  <a:txBody>
                    <a:bodyPr/>
                    <a:lstStyle/>
                    <a:p>
                      <a:pPr algn="ctr"/>
                      <a:r>
                        <a:rPr kumimoji="1" lang="ja-JP" altLang="en-US" sz="1000" dirty="0"/>
                        <a:t>注文</a:t>
                      </a:r>
                      <a:r>
                        <a:rPr kumimoji="1" lang="en-US" altLang="ja-JP" sz="1000" dirty="0"/>
                        <a:t>ID</a:t>
                      </a:r>
                      <a:endParaRPr kumimoji="1" lang="ja-JP" altLang="en-US" sz="1000" dirty="0"/>
                    </a:p>
                  </a:txBody>
                  <a:tcPr/>
                </a:tc>
                <a:tc>
                  <a:txBody>
                    <a:bodyPr/>
                    <a:lstStyle/>
                    <a:p>
                      <a:pPr algn="ctr"/>
                      <a:r>
                        <a:rPr kumimoji="1" lang="ja-JP" altLang="en-US" sz="1000" dirty="0"/>
                        <a:t>商品名</a:t>
                      </a:r>
                    </a:p>
                  </a:txBody>
                  <a:tcPr/>
                </a:tc>
                <a:tc>
                  <a:txBody>
                    <a:bodyPr/>
                    <a:lstStyle/>
                    <a:p>
                      <a:pPr algn="ctr"/>
                      <a:r>
                        <a:rPr kumimoji="1" lang="ja-JP" altLang="en-US" sz="1000" dirty="0"/>
                        <a:t>単価</a:t>
                      </a:r>
                    </a:p>
                  </a:txBody>
                  <a:tcPr/>
                </a:tc>
                <a:tc>
                  <a:txBody>
                    <a:bodyPr/>
                    <a:lstStyle/>
                    <a:p>
                      <a:pPr algn="ctr"/>
                      <a:r>
                        <a:rPr kumimoji="1" lang="ja-JP" altLang="en-US" sz="1000" dirty="0"/>
                        <a:t>購入</a:t>
                      </a:r>
                    </a:p>
                  </a:txBody>
                  <a:tcPr/>
                </a:tc>
                <a:extLst>
                  <a:ext uri="{0D108BD9-81ED-4DB2-BD59-A6C34878D82A}">
                    <a16:rowId xmlns:a16="http://schemas.microsoft.com/office/drawing/2014/main" val="857472483"/>
                  </a:ext>
                </a:extLst>
              </a:tr>
              <a:tr h="227111">
                <a:tc>
                  <a:txBody>
                    <a:bodyPr/>
                    <a:lstStyle/>
                    <a:p>
                      <a:pPr algn="ctr"/>
                      <a:r>
                        <a:rPr kumimoji="1" lang="en-US" altLang="ja-JP" sz="1000" dirty="0">
                          <a:solidFill>
                            <a:schemeClr val="tx1">
                              <a:lumMod val="50000"/>
                              <a:lumOff val="50000"/>
                            </a:schemeClr>
                          </a:solidFill>
                        </a:rPr>
                        <a:t>1010</a:t>
                      </a:r>
                      <a:endParaRPr kumimoji="1" lang="ja-JP" altLang="en-US" sz="1000" dirty="0">
                        <a:solidFill>
                          <a:schemeClr val="tx1">
                            <a:lumMod val="50000"/>
                            <a:lumOff val="50000"/>
                          </a:schemeClr>
                        </a:solidFill>
                      </a:endParaRPr>
                    </a:p>
                  </a:txBody>
                  <a:tcPr/>
                </a:tc>
                <a:tc>
                  <a:txBody>
                    <a:bodyPr/>
                    <a:lstStyle/>
                    <a:p>
                      <a:r>
                        <a:rPr kumimoji="1" lang="ja-JP" altLang="en-US" sz="1050" dirty="0"/>
                        <a:t>みかん</a:t>
                      </a:r>
                    </a:p>
                  </a:txBody>
                  <a:tcPr/>
                </a:tc>
                <a:tc>
                  <a:txBody>
                    <a:bodyPr/>
                    <a:lstStyle/>
                    <a:p>
                      <a:pPr algn="ctr"/>
                      <a:r>
                        <a:rPr kumimoji="1" lang="en-US" altLang="ja-JP" sz="1000" b="1" dirty="0"/>
                        <a:t>50</a:t>
                      </a:r>
                      <a:endParaRPr kumimoji="1" lang="ja-JP" altLang="en-US" sz="1000" b="1" dirty="0"/>
                    </a:p>
                  </a:txBody>
                  <a:tcPr/>
                </a:tc>
                <a:tc>
                  <a:txBody>
                    <a:bodyPr/>
                    <a:lstStyle/>
                    <a:p>
                      <a:pPr algn="ctr"/>
                      <a:r>
                        <a:rPr kumimoji="1" lang="ja-JP" altLang="en-US" sz="1000" b="1" dirty="0">
                          <a:highlight>
                            <a:srgbClr val="808080"/>
                          </a:highlight>
                        </a:rPr>
                        <a:t> 購入 </a:t>
                      </a:r>
                    </a:p>
                  </a:txBody>
                  <a:tcPr/>
                </a:tc>
                <a:extLst>
                  <a:ext uri="{0D108BD9-81ED-4DB2-BD59-A6C34878D82A}">
                    <a16:rowId xmlns:a16="http://schemas.microsoft.com/office/drawing/2014/main" val="833400424"/>
                  </a:ext>
                </a:extLst>
              </a:tr>
              <a:tr h="227111">
                <a:tc>
                  <a:txBody>
                    <a:bodyPr/>
                    <a:lstStyle/>
                    <a:p>
                      <a:pPr algn="ctr"/>
                      <a:r>
                        <a:rPr kumimoji="1" lang="en-US" altLang="ja-JP" sz="1000" dirty="0">
                          <a:solidFill>
                            <a:schemeClr val="tx1">
                              <a:lumMod val="50000"/>
                              <a:lumOff val="50000"/>
                            </a:schemeClr>
                          </a:solidFill>
                        </a:rPr>
                        <a:t>1020</a:t>
                      </a:r>
                      <a:endParaRPr kumimoji="1" lang="ja-JP" altLang="en-US" sz="1000" dirty="0">
                        <a:solidFill>
                          <a:schemeClr val="tx1">
                            <a:lumMod val="50000"/>
                            <a:lumOff val="50000"/>
                          </a:schemeClr>
                        </a:solidFill>
                      </a:endParaRPr>
                    </a:p>
                  </a:txBody>
                  <a:tcPr/>
                </a:tc>
                <a:tc>
                  <a:txBody>
                    <a:bodyPr/>
                    <a:lstStyle/>
                    <a:p>
                      <a:r>
                        <a:rPr kumimoji="1" lang="ja-JP" altLang="en-US" sz="1050" dirty="0"/>
                        <a:t>りんご</a:t>
                      </a:r>
                    </a:p>
                  </a:txBody>
                  <a:tcPr/>
                </a:tc>
                <a:tc>
                  <a:txBody>
                    <a:bodyPr/>
                    <a:lstStyle/>
                    <a:p>
                      <a:pPr algn="ctr"/>
                      <a:r>
                        <a:rPr kumimoji="1" lang="en-US" altLang="ja-JP" sz="1000" b="1" dirty="0"/>
                        <a:t>100</a:t>
                      </a:r>
                    </a:p>
                  </a:txBody>
                  <a:tcPr/>
                </a:tc>
                <a:tc>
                  <a:txBody>
                    <a:bodyPr/>
                    <a:lstStyle/>
                    <a:p>
                      <a:pPr algn="ctr"/>
                      <a:r>
                        <a:rPr kumimoji="1" lang="ja-JP" altLang="en-US" sz="1000" b="1" dirty="0">
                          <a:highlight>
                            <a:srgbClr val="808080"/>
                          </a:highlight>
                        </a:rPr>
                        <a:t> 購入</a:t>
                      </a:r>
                      <a:endParaRPr kumimoji="1" lang="en-US" altLang="ja-JP" sz="1000" dirty="0"/>
                    </a:p>
                  </a:txBody>
                  <a:tcPr/>
                </a:tc>
                <a:extLst>
                  <a:ext uri="{0D108BD9-81ED-4DB2-BD59-A6C34878D82A}">
                    <a16:rowId xmlns:a16="http://schemas.microsoft.com/office/drawing/2014/main" val="1065091188"/>
                  </a:ext>
                </a:extLst>
              </a:tr>
              <a:tr h="227111">
                <a:tc>
                  <a:txBody>
                    <a:bodyPr/>
                    <a:lstStyle/>
                    <a:p>
                      <a:pPr algn="ctr"/>
                      <a:r>
                        <a:rPr kumimoji="1" lang="en-US" altLang="ja-JP" sz="1000" dirty="0">
                          <a:solidFill>
                            <a:schemeClr val="tx1">
                              <a:lumMod val="50000"/>
                              <a:lumOff val="50000"/>
                            </a:schemeClr>
                          </a:solidFill>
                        </a:rPr>
                        <a:t>1022</a:t>
                      </a:r>
                      <a:endParaRPr kumimoji="1" lang="ja-JP" altLang="en-US" sz="1000" dirty="0">
                        <a:solidFill>
                          <a:schemeClr val="tx1">
                            <a:lumMod val="50000"/>
                            <a:lumOff val="50000"/>
                          </a:schemeClr>
                        </a:solidFill>
                      </a:endParaRPr>
                    </a:p>
                  </a:txBody>
                  <a:tcPr/>
                </a:tc>
                <a:tc>
                  <a:txBody>
                    <a:bodyPr/>
                    <a:lstStyle/>
                    <a:p>
                      <a:r>
                        <a:rPr kumimoji="1" lang="ja-JP" altLang="en-US" sz="1050" dirty="0"/>
                        <a:t>パイナップル</a:t>
                      </a:r>
                    </a:p>
                  </a:txBody>
                  <a:tcPr/>
                </a:tc>
                <a:tc>
                  <a:txBody>
                    <a:bodyPr/>
                    <a:lstStyle/>
                    <a:p>
                      <a:pPr algn="ctr"/>
                      <a:r>
                        <a:rPr kumimoji="1" lang="en-US" altLang="ja-JP" sz="1000" b="1" dirty="0"/>
                        <a:t>1000</a:t>
                      </a:r>
                    </a:p>
                  </a:txBody>
                  <a:tcPr/>
                </a:tc>
                <a:tc>
                  <a:txBody>
                    <a:bodyPr/>
                    <a:lstStyle/>
                    <a:p>
                      <a:pPr algn="ctr"/>
                      <a:r>
                        <a:rPr kumimoji="1" lang="ja-JP" altLang="en-US" sz="1000" b="1" dirty="0">
                          <a:highlight>
                            <a:srgbClr val="808080"/>
                          </a:highlight>
                        </a:rPr>
                        <a:t> 購入</a:t>
                      </a:r>
                      <a:endParaRPr kumimoji="1" lang="en-US" altLang="ja-JP" sz="1000" dirty="0"/>
                    </a:p>
                  </a:txBody>
                  <a:tcPr/>
                </a:tc>
                <a:extLst>
                  <a:ext uri="{0D108BD9-81ED-4DB2-BD59-A6C34878D82A}">
                    <a16:rowId xmlns:a16="http://schemas.microsoft.com/office/drawing/2014/main" val="3237512430"/>
                  </a:ext>
                </a:extLst>
              </a:tr>
            </a:tbl>
          </a:graphicData>
        </a:graphic>
      </p:graphicFrame>
      <p:sp>
        <p:nvSpPr>
          <p:cNvPr id="13" name="テキスト ボックス 12">
            <a:extLst>
              <a:ext uri="{FF2B5EF4-FFF2-40B4-BE49-F238E27FC236}">
                <a16:creationId xmlns:a16="http://schemas.microsoft.com/office/drawing/2014/main" id="{F30648BB-40AA-490D-A853-C7F67F172CF7}"/>
              </a:ext>
            </a:extLst>
          </p:cNvPr>
          <p:cNvSpPr txBox="1"/>
          <p:nvPr/>
        </p:nvSpPr>
        <p:spPr>
          <a:xfrm>
            <a:off x="641032" y="3141582"/>
            <a:ext cx="2559368" cy="307777"/>
          </a:xfrm>
          <a:prstGeom prst="rect">
            <a:avLst/>
          </a:prstGeom>
          <a:noFill/>
        </p:spPr>
        <p:txBody>
          <a:bodyPr wrap="square" rtlCol="0">
            <a:spAutoFit/>
          </a:bodyPr>
          <a:lstStyle/>
          <a:p>
            <a:r>
              <a:rPr kumimoji="1" lang="ja-JP" altLang="en-US" sz="1400" b="1" dirty="0">
                <a:solidFill>
                  <a:srgbClr val="0070C0"/>
                </a:solidFill>
              </a:rPr>
              <a:t>商品一覧 </a:t>
            </a:r>
            <a:r>
              <a:rPr kumimoji="1" lang="en-US" altLang="ja-JP" sz="1400" b="1" dirty="0">
                <a:solidFill>
                  <a:srgbClr val="0070C0"/>
                </a:solidFill>
              </a:rPr>
              <a:t>HTML</a:t>
            </a:r>
            <a:r>
              <a:rPr kumimoji="1" lang="ja-JP" altLang="en-US" sz="1400" b="1" dirty="0">
                <a:solidFill>
                  <a:srgbClr val="0070C0"/>
                </a:solidFill>
              </a:rPr>
              <a:t>ファイル</a:t>
            </a:r>
          </a:p>
        </p:txBody>
      </p:sp>
      <p:sp>
        <p:nvSpPr>
          <p:cNvPr id="14" name="吹き出し: 角を丸めた四角形 13">
            <a:extLst>
              <a:ext uri="{FF2B5EF4-FFF2-40B4-BE49-F238E27FC236}">
                <a16:creationId xmlns:a16="http://schemas.microsoft.com/office/drawing/2014/main" id="{66B1F580-7FB2-4662-AB17-48EBA2AFD104}"/>
              </a:ext>
            </a:extLst>
          </p:cNvPr>
          <p:cNvSpPr/>
          <p:nvPr/>
        </p:nvSpPr>
        <p:spPr>
          <a:xfrm>
            <a:off x="6266911" y="5234763"/>
            <a:ext cx="2716948" cy="715338"/>
          </a:xfrm>
          <a:prstGeom prst="wedgeRoundRectCallout">
            <a:avLst>
              <a:gd name="adj1" fmla="val 9572"/>
              <a:gd name="adj2" fmla="val -8021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400" dirty="0">
                <a:solidFill>
                  <a:schemeClr val="tx1"/>
                </a:solidFill>
              </a:rPr>
              <a:t>HTML</a:t>
            </a:r>
            <a:r>
              <a:rPr kumimoji="1" lang="ja-JP" altLang="en-US" sz="1400" dirty="0">
                <a:solidFill>
                  <a:schemeClr val="tx1"/>
                </a:solidFill>
              </a:rPr>
              <a:t>と</a:t>
            </a:r>
            <a:r>
              <a:rPr kumimoji="1" lang="en-US" altLang="ja-JP" sz="1400" dirty="0">
                <a:solidFill>
                  <a:schemeClr val="tx1"/>
                </a:solidFill>
              </a:rPr>
              <a:t>PHP</a:t>
            </a:r>
            <a:r>
              <a:rPr kumimoji="1" lang="ja-JP" altLang="en-US" sz="1400" dirty="0">
                <a:solidFill>
                  <a:schemeClr val="tx1"/>
                </a:solidFill>
              </a:rPr>
              <a:t>プログラムが混在</a:t>
            </a:r>
            <a:endParaRPr kumimoji="1" lang="en-US" altLang="ja-JP" sz="1400" b="1" dirty="0">
              <a:solidFill>
                <a:srgbClr val="FF0000"/>
              </a:solidFill>
            </a:endParaRPr>
          </a:p>
        </p:txBody>
      </p:sp>
      <p:sp>
        <p:nvSpPr>
          <p:cNvPr id="18" name="テキスト ボックス 17">
            <a:extLst>
              <a:ext uri="{FF2B5EF4-FFF2-40B4-BE49-F238E27FC236}">
                <a16:creationId xmlns:a16="http://schemas.microsoft.com/office/drawing/2014/main" id="{A7C1EFF1-38BF-4770-8FA3-4A69E4318D4F}"/>
              </a:ext>
            </a:extLst>
          </p:cNvPr>
          <p:cNvSpPr txBox="1"/>
          <p:nvPr/>
        </p:nvSpPr>
        <p:spPr>
          <a:xfrm>
            <a:off x="6292656" y="1845348"/>
            <a:ext cx="2559368" cy="307777"/>
          </a:xfrm>
          <a:prstGeom prst="rect">
            <a:avLst/>
          </a:prstGeom>
          <a:noFill/>
        </p:spPr>
        <p:txBody>
          <a:bodyPr wrap="square" rtlCol="0">
            <a:spAutoFit/>
          </a:bodyPr>
          <a:lstStyle/>
          <a:p>
            <a:r>
              <a:rPr kumimoji="1" lang="en-US" altLang="ja-JP" sz="1400" b="1" dirty="0">
                <a:solidFill>
                  <a:srgbClr val="0070C0"/>
                </a:solidFill>
              </a:rPr>
              <a:t>$</a:t>
            </a:r>
            <a:r>
              <a:rPr kumimoji="1" lang="en-US" altLang="ja-JP" sz="1400" b="1" dirty="0" err="1">
                <a:solidFill>
                  <a:srgbClr val="0070C0"/>
                </a:solidFill>
              </a:rPr>
              <a:t>itemlist</a:t>
            </a:r>
            <a:endParaRPr kumimoji="1" lang="ja-JP" altLang="en-US" sz="1400" b="1" dirty="0">
              <a:solidFill>
                <a:srgbClr val="0070C0"/>
              </a:solidFill>
            </a:endParaRPr>
          </a:p>
        </p:txBody>
      </p:sp>
    </p:spTree>
    <p:extLst>
      <p:ext uri="{BB962C8B-B14F-4D97-AF65-F5344CB8AC3E}">
        <p14:creationId xmlns:p14="http://schemas.microsoft.com/office/powerpoint/2010/main" val="173200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E60A614-4231-49E5-B5AC-CEAA224DD42B}"/>
              </a:ext>
            </a:extLst>
          </p:cNvPr>
          <p:cNvSpPr/>
          <p:nvPr/>
        </p:nvSpPr>
        <p:spPr>
          <a:xfrm>
            <a:off x="434340" y="1703071"/>
            <a:ext cx="3166146" cy="3320590"/>
          </a:xfrm>
          <a:prstGeom prst="roundRect">
            <a:avLst>
              <a:gd name="adj" fmla="val 6559"/>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46117EA8-648C-4477-B8B7-365D342EFEB2}"/>
              </a:ext>
            </a:extLst>
          </p:cNvPr>
          <p:cNvSpPr/>
          <p:nvPr/>
        </p:nvSpPr>
        <p:spPr>
          <a:xfrm>
            <a:off x="4222067" y="2659479"/>
            <a:ext cx="4707080" cy="3293891"/>
          </a:xfrm>
          <a:prstGeom prst="roundRect">
            <a:avLst>
              <a:gd name="adj" fmla="val 6559"/>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6B22F9F-DA81-4C7D-AFAE-36097D9777CC}"/>
              </a:ext>
            </a:extLst>
          </p:cNvPr>
          <p:cNvSpPr>
            <a:spLocks noGrp="1"/>
          </p:cNvSpPr>
          <p:nvPr>
            <p:ph type="title"/>
          </p:nvPr>
        </p:nvSpPr>
        <p:spPr/>
        <p:txBody>
          <a:bodyPr>
            <a:normAutofit/>
          </a:bodyPr>
          <a:lstStyle/>
          <a:p>
            <a:r>
              <a:rPr kumimoji="1" lang="en-US" altLang="ja-JP" cap="none" dirty="0"/>
              <a:t>JavaScript</a:t>
            </a:r>
            <a:r>
              <a:rPr kumimoji="1" lang="ja-JP" altLang="en-US" cap="none" dirty="0"/>
              <a:t>によってページを生成</a:t>
            </a:r>
            <a:br>
              <a:rPr kumimoji="1" lang="en-US" altLang="ja-JP" cap="none" dirty="0"/>
            </a:br>
            <a:r>
              <a:rPr kumimoji="1" lang="en-US" altLang="ja-JP" cap="none" dirty="0"/>
              <a:t>				(</a:t>
            </a:r>
            <a:r>
              <a:rPr kumimoji="1" lang="ja-JP" altLang="en-US" cap="none" dirty="0"/>
              <a:t>最近のやり方</a:t>
            </a:r>
            <a:r>
              <a:rPr kumimoji="1" lang="en-US" altLang="ja-JP" cap="none" dirty="0"/>
              <a:t>)</a:t>
            </a:r>
            <a:endParaRPr kumimoji="1" lang="ja-JP" altLang="en-US" cap="none" dirty="0"/>
          </a:p>
        </p:txBody>
      </p:sp>
      <p:sp>
        <p:nvSpPr>
          <p:cNvPr id="4" name="四角形: 角を丸くする 3">
            <a:extLst>
              <a:ext uri="{FF2B5EF4-FFF2-40B4-BE49-F238E27FC236}">
                <a16:creationId xmlns:a16="http://schemas.microsoft.com/office/drawing/2014/main" id="{FF84447C-7E27-48A3-92E2-65AE010B3922}"/>
              </a:ext>
            </a:extLst>
          </p:cNvPr>
          <p:cNvSpPr/>
          <p:nvPr/>
        </p:nvSpPr>
        <p:spPr>
          <a:xfrm>
            <a:off x="608460" y="3721427"/>
            <a:ext cx="2788191" cy="966198"/>
          </a:xfrm>
          <a:prstGeom prst="roundRect">
            <a:avLst>
              <a:gd name="adj" fmla="val 974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dirty="0">
                <a:solidFill>
                  <a:schemeClr val="bg1"/>
                </a:solidFill>
              </a:rPr>
              <a:t>JSON</a:t>
            </a:r>
            <a:r>
              <a:rPr kumimoji="1" lang="ja-JP" altLang="en-US" dirty="0">
                <a:solidFill>
                  <a:schemeClr val="bg1"/>
                </a:solidFill>
              </a:rPr>
              <a:t>形式をもらって</a:t>
            </a:r>
            <a:br>
              <a:rPr kumimoji="1" lang="en-US" altLang="ja-JP" dirty="0">
                <a:solidFill>
                  <a:schemeClr val="bg1"/>
                </a:solidFill>
              </a:rPr>
            </a:br>
            <a:r>
              <a:rPr kumimoji="1" lang="en-US" altLang="ja-JP" dirty="0">
                <a:solidFill>
                  <a:schemeClr val="bg1"/>
                </a:solidFill>
              </a:rPr>
              <a:t>HTML</a:t>
            </a:r>
            <a:r>
              <a:rPr kumimoji="1" lang="ja-JP" altLang="en-US" dirty="0">
                <a:solidFill>
                  <a:schemeClr val="bg1"/>
                </a:solidFill>
              </a:rPr>
              <a:t>を生成</a:t>
            </a:r>
            <a:endParaRPr kumimoji="1" lang="en-US" altLang="ja-JP" dirty="0">
              <a:solidFill>
                <a:schemeClr val="bg1"/>
              </a:solidFill>
            </a:endParaRPr>
          </a:p>
          <a:p>
            <a:pPr marL="342900" indent="-342900">
              <a:buFont typeface="+mj-lt"/>
              <a:buAutoNum type="arabicPeriod"/>
            </a:pPr>
            <a:r>
              <a:rPr kumimoji="1" lang="ja-JP" altLang="en-US" dirty="0">
                <a:solidFill>
                  <a:schemeClr val="bg1"/>
                </a:solidFill>
              </a:rPr>
              <a:t>買い物結果を送信</a:t>
            </a:r>
            <a:endParaRPr kumimoji="1" lang="en-US" altLang="ja-JP" dirty="0">
              <a:solidFill>
                <a:schemeClr val="bg1"/>
              </a:solidFill>
            </a:endParaRPr>
          </a:p>
        </p:txBody>
      </p:sp>
      <p:graphicFrame>
        <p:nvGraphicFramePr>
          <p:cNvPr id="6" name="表 4">
            <a:extLst>
              <a:ext uri="{FF2B5EF4-FFF2-40B4-BE49-F238E27FC236}">
                <a16:creationId xmlns:a16="http://schemas.microsoft.com/office/drawing/2014/main" id="{CCA996CF-C2EF-4F69-8D79-BA26F01C42AE}"/>
              </a:ext>
            </a:extLst>
          </p:cNvPr>
          <p:cNvGraphicFramePr>
            <a:graphicFrameLocks/>
          </p:cNvGraphicFramePr>
          <p:nvPr>
            <p:extLst>
              <p:ext uri="{D42A27DB-BD31-4B8C-83A1-F6EECF244321}">
                <p14:modId xmlns:p14="http://schemas.microsoft.com/office/powerpoint/2010/main" val="724095611"/>
              </p:ext>
            </p:extLst>
          </p:nvPr>
        </p:nvGraphicFramePr>
        <p:xfrm>
          <a:off x="6269870" y="2741722"/>
          <a:ext cx="2347911" cy="975360"/>
        </p:xfrm>
        <a:graphic>
          <a:graphicData uri="http://schemas.openxmlformats.org/drawingml/2006/table">
            <a:tbl>
              <a:tblPr firstRow="1" bandRow="1">
                <a:tableStyleId>{5C22544A-7EE6-4342-B048-85BDC9FD1C3A}</a:tableStyleId>
              </a:tblPr>
              <a:tblGrid>
                <a:gridCol w="615897">
                  <a:extLst>
                    <a:ext uri="{9D8B030D-6E8A-4147-A177-3AD203B41FA5}">
                      <a16:colId xmlns:a16="http://schemas.microsoft.com/office/drawing/2014/main" val="1758932822"/>
                    </a:ext>
                  </a:extLst>
                </a:gridCol>
                <a:gridCol w="997660">
                  <a:extLst>
                    <a:ext uri="{9D8B030D-6E8A-4147-A177-3AD203B41FA5}">
                      <a16:colId xmlns:a16="http://schemas.microsoft.com/office/drawing/2014/main" val="3327243406"/>
                    </a:ext>
                  </a:extLst>
                </a:gridCol>
                <a:gridCol w="734354">
                  <a:extLst>
                    <a:ext uri="{9D8B030D-6E8A-4147-A177-3AD203B41FA5}">
                      <a16:colId xmlns:a16="http://schemas.microsoft.com/office/drawing/2014/main" val="4150199840"/>
                    </a:ext>
                  </a:extLst>
                </a:gridCol>
              </a:tblGrid>
              <a:tr h="227111">
                <a:tc>
                  <a:txBody>
                    <a:bodyPr/>
                    <a:lstStyle/>
                    <a:p>
                      <a:pPr algn="ctr"/>
                      <a:r>
                        <a:rPr kumimoji="1" lang="en-US" altLang="ja-JP" sz="1000" dirty="0"/>
                        <a:t>id</a:t>
                      </a:r>
                      <a:endParaRPr kumimoji="1" lang="ja-JP" altLang="en-US" sz="1000" dirty="0"/>
                    </a:p>
                  </a:txBody>
                  <a:tcPr/>
                </a:tc>
                <a:tc>
                  <a:txBody>
                    <a:bodyPr/>
                    <a:lstStyle/>
                    <a:p>
                      <a:pPr algn="ctr"/>
                      <a:r>
                        <a:rPr kumimoji="1" lang="en-US" altLang="ja-JP" sz="1000" dirty="0"/>
                        <a:t>name</a:t>
                      </a:r>
                      <a:endParaRPr kumimoji="1" lang="ja-JP" altLang="en-US" sz="1000" dirty="0"/>
                    </a:p>
                  </a:txBody>
                  <a:tcPr/>
                </a:tc>
                <a:tc>
                  <a:txBody>
                    <a:bodyPr/>
                    <a:lstStyle/>
                    <a:p>
                      <a:pPr algn="ctr"/>
                      <a:r>
                        <a:rPr kumimoji="1" lang="en-US" altLang="ja-JP" sz="1000" dirty="0"/>
                        <a:t>price</a:t>
                      </a:r>
                      <a:endParaRPr kumimoji="1" lang="ja-JP" altLang="en-US" sz="1000" dirty="0"/>
                    </a:p>
                  </a:txBody>
                  <a:tcPr/>
                </a:tc>
                <a:extLst>
                  <a:ext uri="{0D108BD9-81ED-4DB2-BD59-A6C34878D82A}">
                    <a16:rowId xmlns:a16="http://schemas.microsoft.com/office/drawing/2014/main" val="857472483"/>
                  </a:ext>
                </a:extLst>
              </a:tr>
              <a:tr h="227111">
                <a:tc>
                  <a:txBody>
                    <a:bodyPr/>
                    <a:lstStyle/>
                    <a:p>
                      <a:pPr algn="ctr"/>
                      <a:r>
                        <a:rPr kumimoji="1" lang="en-US" altLang="ja-JP" sz="1000" dirty="0"/>
                        <a:t>1010</a:t>
                      </a:r>
                      <a:endParaRPr kumimoji="1" lang="ja-JP" altLang="en-US" sz="1000" dirty="0"/>
                    </a:p>
                  </a:txBody>
                  <a:tcPr/>
                </a:tc>
                <a:tc>
                  <a:txBody>
                    <a:bodyPr/>
                    <a:lstStyle/>
                    <a:p>
                      <a:r>
                        <a:rPr kumimoji="1" lang="ja-JP" altLang="en-US" sz="1000" dirty="0"/>
                        <a:t>みかん</a:t>
                      </a:r>
                    </a:p>
                  </a:txBody>
                  <a:tcPr/>
                </a:tc>
                <a:tc>
                  <a:txBody>
                    <a:bodyPr/>
                    <a:lstStyle/>
                    <a:p>
                      <a:pPr algn="ctr"/>
                      <a:r>
                        <a:rPr kumimoji="1" lang="en-US" altLang="ja-JP" sz="1000" dirty="0"/>
                        <a:t>50</a:t>
                      </a:r>
                      <a:endParaRPr kumimoji="1" lang="ja-JP" altLang="en-US" sz="1000" dirty="0"/>
                    </a:p>
                  </a:txBody>
                  <a:tcPr/>
                </a:tc>
                <a:extLst>
                  <a:ext uri="{0D108BD9-81ED-4DB2-BD59-A6C34878D82A}">
                    <a16:rowId xmlns:a16="http://schemas.microsoft.com/office/drawing/2014/main" val="833400424"/>
                  </a:ext>
                </a:extLst>
              </a:tr>
              <a:tr h="227111">
                <a:tc>
                  <a:txBody>
                    <a:bodyPr/>
                    <a:lstStyle/>
                    <a:p>
                      <a:pPr algn="ctr"/>
                      <a:r>
                        <a:rPr kumimoji="1" lang="en-US" altLang="ja-JP" sz="1000" dirty="0"/>
                        <a:t>1020</a:t>
                      </a:r>
                      <a:endParaRPr kumimoji="1" lang="ja-JP" altLang="en-US" sz="1000" dirty="0"/>
                    </a:p>
                  </a:txBody>
                  <a:tcPr/>
                </a:tc>
                <a:tc>
                  <a:txBody>
                    <a:bodyPr/>
                    <a:lstStyle/>
                    <a:p>
                      <a:r>
                        <a:rPr kumimoji="1" lang="ja-JP" altLang="en-US" sz="1000" dirty="0"/>
                        <a:t>りんご</a:t>
                      </a:r>
                    </a:p>
                  </a:txBody>
                  <a:tcPr/>
                </a:tc>
                <a:tc>
                  <a:txBody>
                    <a:bodyPr/>
                    <a:lstStyle/>
                    <a:p>
                      <a:pPr algn="ctr"/>
                      <a:r>
                        <a:rPr kumimoji="1" lang="en-US" altLang="ja-JP" sz="1000" dirty="0"/>
                        <a:t>100</a:t>
                      </a:r>
                    </a:p>
                  </a:txBody>
                  <a:tcPr/>
                </a:tc>
                <a:extLst>
                  <a:ext uri="{0D108BD9-81ED-4DB2-BD59-A6C34878D82A}">
                    <a16:rowId xmlns:a16="http://schemas.microsoft.com/office/drawing/2014/main" val="1065091188"/>
                  </a:ext>
                </a:extLst>
              </a:tr>
              <a:tr h="227111">
                <a:tc>
                  <a:txBody>
                    <a:bodyPr/>
                    <a:lstStyle/>
                    <a:p>
                      <a:pPr algn="ctr"/>
                      <a:r>
                        <a:rPr kumimoji="1" lang="en-US" altLang="ja-JP" sz="1000" dirty="0"/>
                        <a:t>1022</a:t>
                      </a:r>
                      <a:endParaRPr kumimoji="1" lang="ja-JP" altLang="en-US" sz="1000" dirty="0"/>
                    </a:p>
                  </a:txBody>
                  <a:tcPr/>
                </a:tc>
                <a:tc>
                  <a:txBody>
                    <a:bodyPr/>
                    <a:lstStyle/>
                    <a:p>
                      <a:r>
                        <a:rPr kumimoji="1" lang="ja-JP" altLang="en-US" sz="1000" dirty="0"/>
                        <a:t>パイナップル</a:t>
                      </a:r>
                    </a:p>
                  </a:txBody>
                  <a:tcPr/>
                </a:tc>
                <a:tc>
                  <a:txBody>
                    <a:bodyPr/>
                    <a:lstStyle/>
                    <a:p>
                      <a:pPr algn="ctr"/>
                      <a:r>
                        <a:rPr kumimoji="1" lang="en-US" altLang="ja-JP" sz="1000" dirty="0"/>
                        <a:t>1000</a:t>
                      </a:r>
                    </a:p>
                  </a:txBody>
                  <a:tcPr/>
                </a:tc>
                <a:extLst>
                  <a:ext uri="{0D108BD9-81ED-4DB2-BD59-A6C34878D82A}">
                    <a16:rowId xmlns:a16="http://schemas.microsoft.com/office/drawing/2014/main" val="3237512430"/>
                  </a:ext>
                </a:extLst>
              </a:tr>
            </a:tbl>
          </a:graphicData>
        </a:graphic>
      </p:graphicFrame>
      <p:sp>
        <p:nvSpPr>
          <p:cNvPr id="7" name="四角形: 角を丸くする 6">
            <a:extLst>
              <a:ext uri="{FF2B5EF4-FFF2-40B4-BE49-F238E27FC236}">
                <a16:creationId xmlns:a16="http://schemas.microsoft.com/office/drawing/2014/main" id="{70381B59-ABC1-4CCD-9164-49CD638A0F48}"/>
              </a:ext>
            </a:extLst>
          </p:cNvPr>
          <p:cNvSpPr/>
          <p:nvPr/>
        </p:nvSpPr>
        <p:spPr>
          <a:xfrm>
            <a:off x="4590996" y="3846066"/>
            <a:ext cx="1569028" cy="64374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データ送信</a:t>
            </a:r>
            <a:br>
              <a:rPr kumimoji="1" lang="en-US" altLang="ja-JP" dirty="0"/>
            </a:br>
            <a:r>
              <a:rPr kumimoji="1" lang="en-US" altLang="ja-JP" dirty="0"/>
              <a:t>JSON</a:t>
            </a:r>
            <a:r>
              <a:rPr kumimoji="1" lang="ja-JP" altLang="en-US" dirty="0"/>
              <a:t>形式</a:t>
            </a:r>
            <a:endParaRPr kumimoji="1" lang="en-US" altLang="ja-JP" dirty="0"/>
          </a:p>
        </p:txBody>
      </p:sp>
      <p:sp>
        <p:nvSpPr>
          <p:cNvPr id="10" name="フローチャート: 磁気ディスク 9">
            <a:extLst>
              <a:ext uri="{FF2B5EF4-FFF2-40B4-BE49-F238E27FC236}">
                <a16:creationId xmlns:a16="http://schemas.microsoft.com/office/drawing/2014/main" id="{42937007-A8E1-45E8-9064-06B6F2BBF1EE}"/>
              </a:ext>
            </a:extLst>
          </p:cNvPr>
          <p:cNvSpPr/>
          <p:nvPr/>
        </p:nvSpPr>
        <p:spPr>
          <a:xfrm>
            <a:off x="4590996" y="2828895"/>
            <a:ext cx="1569027" cy="908442"/>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商品データベース</a:t>
            </a:r>
          </a:p>
        </p:txBody>
      </p:sp>
      <p:sp>
        <p:nvSpPr>
          <p:cNvPr id="11" name="矢印: 下 10">
            <a:extLst>
              <a:ext uri="{FF2B5EF4-FFF2-40B4-BE49-F238E27FC236}">
                <a16:creationId xmlns:a16="http://schemas.microsoft.com/office/drawing/2014/main" id="{92689275-33AD-4F41-84D3-A882E73BEF72}"/>
              </a:ext>
            </a:extLst>
          </p:cNvPr>
          <p:cNvSpPr/>
          <p:nvPr/>
        </p:nvSpPr>
        <p:spPr>
          <a:xfrm rot="3524656">
            <a:off x="3740822" y="2224693"/>
            <a:ext cx="404314" cy="1196247"/>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2" name="表 4">
            <a:extLst>
              <a:ext uri="{FF2B5EF4-FFF2-40B4-BE49-F238E27FC236}">
                <a16:creationId xmlns:a16="http://schemas.microsoft.com/office/drawing/2014/main" id="{55ADE029-68FA-4FE9-B8B5-BFFC9BA7A99B}"/>
              </a:ext>
            </a:extLst>
          </p:cNvPr>
          <p:cNvGraphicFramePr>
            <a:graphicFrameLocks/>
          </p:cNvGraphicFramePr>
          <p:nvPr>
            <p:extLst>
              <p:ext uri="{D42A27DB-BD31-4B8C-83A1-F6EECF244321}">
                <p14:modId xmlns:p14="http://schemas.microsoft.com/office/powerpoint/2010/main" val="3404753027"/>
              </p:ext>
            </p:extLst>
          </p:nvPr>
        </p:nvGraphicFramePr>
        <p:xfrm>
          <a:off x="529177" y="2213194"/>
          <a:ext cx="2868441" cy="1242060"/>
        </p:xfrm>
        <a:graphic>
          <a:graphicData uri="http://schemas.openxmlformats.org/drawingml/2006/table">
            <a:tbl>
              <a:tblPr firstRow="1" bandRow="1">
                <a:tableStyleId>{93296810-A885-4BE3-A3E7-6D5BEEA58F35}</a:tableStyleId>
              </a:tblPr>
              <a:tblGrid>
                <a:gridCol w="693269">
                  <a:extLst>
                    <a:ext uri="{9D8B030D-6E8A-4147-A177-3AD203B41FA5}">
                      <a16:colId xmlns:a16="http://schemas.microsoft.com/office/drawing/2014/main" val="1758932822"/>
                    </a:ext>
                  </a:extLst>
                </a:gridCol>
                <a:gridCol w="1125090">
                  <a:extLst>
                    <a:ext uri="{9D8B030D-6E8A-4147-A177-3AD203B41FA5}">
                      <a16:colId xmlns:a16="http://schemas.microsoft.com/office/drawing/2014/main" val="3327243406"/>
                    </a:ext>
                  </a:extLst>
                </a:gridCol>
                <a:gridCol w="525041">
                  <a:extLst>
                    <a:ext uri="{9D8B030D-6E8A-4147-A177-3AD203B41FA5}">
                      <a16:colId xmlns:a16="http://schemas.microsoft.com/office/drawing/2014/main" val="4150199840"/>
                    </a:ext>
                  </a:extLst>
                </a:gridCol>
                <a:gridCol w="525041">
                  <a:extLst>
                    <a:ext uri="{9D8B030D-6E8A-4147-A177-3AD203B41FA5}">
                      <a16:colId xmlns:a16="http://schemas.microsoft.com/office/drawing/2014/main" val="1212840008"/>
                    </a:ext>
                  </a:extLst>
                </a:gridCol>
              </a:tblGrid>
              <a:tr h="227111">
                <a:tc>
                  <a:txBody>
                    <a:bodyPr/>
                    <a:lstStyle/>
                    <a:p>
                      <a:pPr algn="ctr"/>
                      <a:r>
                        <a:rPr kumimoji="1" lang="ja-JP" altLang="en-US" sz="1000" dirty="0"/>
                        <a:t>注文</a:t>
                      </a:r>
                      <a:r>
                        <a:rPr kumimoji="1" lang="en-US" altLang="ja-JP" sz="1000" dirty="0"/>
                        <a:t>ID</a:t>
                      </a:r>
                      <a:endParaRPr kumimoji="1" lang="ja-JP" altLang="en-US" sz="1000" dirty="0"/>
                    </a:p>
                  </a:txBody>
                  <a:tcPr/>
                </a:tc>
                <a:tc>
                  <a:txBody>
                    <a:bodyPr/>
                    <a:lstStyle/>
                    <a:p>
                      <a:pPr algn="ctr"/>
                      <a:r>
                        <a:rPr kumimoji="1" lang="ja-JP" altLang="en-US" sz="1000" dirty="0"/>
                        <a:t>商品名</a:t>
                      </a:r>
                    </a:p>
                  </a:txBody>
                  <a:tcPr/>
                </a:tc>
                <a:tc>
                  <a:txBody>
                    <a:bodyPr/>
                    <a:lstStyle/>
                    <a:p>
                      <a:pPr algn="ctr"/>
                      <a:r>
                        <a:rPr kumimoji="1" lang="ja-JP" altLang="en-US" sz="1000" dirty="0"/>
                        <a:t>単価</a:t>
                      </a:r>
                    </a:p>
                  </a:txBody>
                  <a:tcPr/>
                </a:tc>
                <a:tc>
                  <a:txBody>
                    <a:bodyPr/>
                    <a:lstStyle/>
                    <a:p>
                      <a:pPr algn="ctr"/>
                      <a:r>
                        <a:rPr kumimoji="1" lang="ja-JP" altLang="en-US" sz="1000" dirty="0"/>
                        <a:t>個数</a:t>
                      </a:r>
                    </a:p>
                  </a:txBody>
                  <a:tcPr/>
                </a:tc>
                <a:extLst>
                  <a:ext uri="{0D108BD9-81ED-4DB2-BD59-A6C34878D82A}">
                    <a16:rowId xmlns:a16="http://schemas.microsoft.com/office/drawing/2014/main" val="857472483"/>
                  </a:ext>
                </a:extLst>
              </a:tr>
              <a:tr h="227111">
                <a:tc>
                  <a:txBody>
                    <a:bodyPr/>
                    <a:lstStyle/>
                    <a:p>
                      <a:pPr algn="ctr"/>
                      <a:r>
                        <a:rPr kumimoji="1" lang="en-US" altLang="ja-JP" sz="1000" dirty="0">
                          <a:solidFill>
                            <a:schemeClr val="tx1">
                              <a:lumMod val="50000"/>
                              <a:lumOff val="50000"/>
                            </a:schemeClr>
                          </a:solidFill>
                        </a:rPr>
                        <a:t>1010</a:t>
                      </a:r>
                      <a:endParaRPr kumimoji="1" lang="ja-JP" altLang="en-US" sz="1000" dirty="0">
                        <a:solidFill>
                          <a:schemeClr val="tx1">
                            <a:lumMod val="50000"/>
                            <a:lumOff val="50000"/>
                          </a:schemeClr>
                        </a:solidFill>
                      </a:endParaRPr>
                    </a:p>
                  </a:txBody>
                  <a:tcPr/>
                </a:tc>
                <a:tc>
                  <a:txBody>
                    <a:bodyPr/>
                    <a:lstStyle/>
                    <a:p>
                      <a:r>
                        <a:rPr kumimoji="1" lang="ja-JP" altLang="en-US" sz="1050" dirty="0"/>
                        <a:t>みかん</a:t>
                      </a:r>
                    </a:p>
                  </a:txBody>
                  <a:tcPr/>
                </a:tc>
                <a:tc>
                  <a:txBody>
                    <a:bodyPr/>
                    <a:lstStyle/>
                    <a:p>
                      <a:pPr algn="ctr"/>
                      <a:r>
                        <a:rPr kumimoji="1" lang="en-US" altLang="ja-JP" sz="1000" b="1" dirty="0"/>
                        <a:t>50</a:t>
                      </a:r>
                      <a:endParaRPr kumimoji="1" lang="ja-JP" altLang="en-US" sz="1000" b="1" dirty="0"/>
                    </a:p>
                  </a:txBody>
                  <a:tcPr/>
                </a:tc>
                <a:tc>
                  <a:txBody>
                    <a:bodyPr/>
                    <a:lstStyle/>
                    <a:p>
                      <a:pPr algn="ctr"/>
                      <a:r>
                        <a:rPr kumimoji="1" lang="en-US" altLang="ja-JP" sz="1000" b="1" dirty="0">
                          <a:highlight>
                            <a:srgbClr val="FFFF9F"/>
                          </a:highlight>
                        </a:rPr>
                        <a:t> 5 </a:t>
                      </a:r>
                      <a:r>
                        <a:rPr kumimoji="1" lang="ja-JP" altLang="en-US" sz="1000" b="1" dirty="0"/>
                        <a:t>個</a:t>
                      </a:r>
                    </a:p>
                  </a:txBody>
                  <a:tcPr/>
                </a:tc>
                <a:extLst>
                  <a:ext uri="{0D108BD9-81ED-4DB2-BD59-A6C34878D82A}">
                    <a16:rowId xmlns:a16="http://schemas.microsoft.com/office/drawing/2014/main" val="833400424"/>
                  </a:ext>
                </a:extLst>
              </a:tr>
              <a:tr h="227111">
                <a:tc>
                  <a:txBody>
                    <a:bodyPr/>
                    <a:lstStyle/>
                    <a:p>
                      <a:pPr algn="ctr"/>
                      <a:r>
                        <a:rPr kumimoji="1" lang="en-US" altLang="ja-JP" sz="1000" dirty="0">
                          <a:solidFill>
                            <a:schemeClr val="tx1">
                              <a:lumMod val="50000"/>
                              <a:lumOff val="50000"/>
                            </a:schemeClr>
                          </a:solidFill>
                        </a:rPr>
                        <a:t>1020</a:t>
                      </a:r>
                      <a:endParaRPr kumimoji="1" lang="ja-JP" altLang="en-US" sz="1000" dirty="0">
                        <a:solidFill>
                          <a:schemeClr val="tx1">
                            <a:lumMod val="50000"/>
                            <a:lumOff val="50000"/>
                          </a:schemeClr>
                        </a:solidFill>
                      </a:endParaRPr>
                    </a:p>
                  </a:txBody>
                  <a:tcPr/>
                </a:tc>
                <a:tc>
                  <a:txBody>
                    <a:bodyPr/>
                    <a:lstStyle/>
                    <a:p>
                      <a:r>
                        <a:rPr kumimoji="1" lang="ja-JP" altLang="en-US" sz="1050" dirty="0"/>
                        <a:t>りんご</a:t>
                      </a:r>
                    </a:p>
                  </a:txBody>
                  <a:tcPr/>
                </a:tc>
                <a:tc>
                  <a:txBody>
                    <a:bodyPr/>
                    <a:lstStyle/>
                    <a:p>
                      <a:pPr algn="ctr"/>
                      <a:r>
                        <a:rPr kumimoji="1" lang="en-US" altLang="ja-JP" sz="1000" b="1" dirty="0"/>
                        <a:t>100</a:t>
                      </a:r>
                    </a:p>
                  </a:txBody>
                  <a:tcPr/>
                </a:tc>
                <a:tc>
                  <a:txBody>
                    <a:bodyPr/>
                    <a:lstStyle/>
                    <a:p>
                      <a:pPr algn="ctr"/>
                      <a:r>
                        <a:rPr kumimoji="1" lang="en-US" altLang="ja-JP" sz="1000" b="1" dirty="0">
                          <a:highlight>
                            <a:srgbClr val="FFFF9F"/>
                          </a:highlight>
                        </a:rPr>
                        <a:t> 2 </a:t>
                      </a:r>
                      <a:r>
                        <a:rPr kumimoji="1" lang="ja-JP" altLang="en-US" sz="1000" b="1" dirty="0"/>
                        <a:t>個</a:t>
                      </a:r>
                      <a:endParaRPr kumimoji="1" lang="en-US" altLang="ja-JP" sz="1000" b="1" dirty="0"/>
                    </a:p>
                  </a:txBody>
                  <a:tcPr/>
                </a:tc>
                <a:extLst>
                  <a:ext uri="{0D108BD9-81ED-4DB2-BD59-A6C34878D82A}">
                    <a16:rowId xmlns:a16="http://schemas.microsoft.com/office/drawing/2014/main" val="1065091188"/>
                  </a:ext>
                </a:extLst>
              </a:tr>
              <a:tr h="227111">
                <a:tc>
                  <a:txBody>
                    <a:bodyPr/>
                    <a:lstStyle/>
                    <a:p>
                      <a:pPr algn="ctr"/>
                      <a:r>
                        <a:rPr kumimoji="1" lang="en-US" altLang="ja-JP" sz="1000" dirty="0">
                          <a:solidFill>
                            <a:schemeClr val="tx1">
                              <a:lumMod val="50000"/>
                              <a:lumOff val="50000"/>
                            </a:schemeClr>
                          </a:solidFill>
                        </a:rPr>
                        <a:t>1022</a:t>
                      </a:r>
                      <a:endParaRPr kumimoji="1" lang="ja-JP" altLang="en-US" sz="1000" dirty="0">
                        <a:solidFill>
                          <a:schemeClr val="tx1">
                            <a:lumMod val="50000"/>
                            <a:lumOff val="50000"/>
                          </a:schemeClr>
                        </a:solidFill>
                      </a:endParaRPr>
                    </a:p>
                  </a:txBody>
                  <a:tcPr/>
                </a:tc>
                <a:tc>
                  <a:txBody>
                    <a:bodyPr/>
                    <a:lstStyle/>
                    <a:p>
                      <a:r>
                        <a:rPr kumimoji="1" lang="ja-JP" altLang="en-US" sz="1050" dirty="0"/>
                        <a:t>パイナップル</a:t>
                      </a:r>
                    </a:p>
                  </a:txBody>
                  <a:tcPr/>
                </a:tc>
                <a:tc>
                  <a:txBody>
                    <a:bodyPr/>
                    <a:lstStyle/>
                    <a:p>
                      <a:pPr algn="ctr"/>
                      <a:r>
                        <a:rPr kumimoji="1" lang="en-US" altLang="ja-JP" sz="1000" b="1" dirty="0"/>
                        <a:t>1000</a:t>
                      </a:r>
                    </a:p>
                  </a:txBody>
                  <a:tcPr/>
                </a:tc>
                <a:tc>
                  <a:txBody>
                    <a:bodyPr/>
                    <a:lstStyle/>
                    <a:p>
                      <a:pPr algn="ctr"/>
                      <a:r>
                        <a:rPr kumimoji="1" lang="en-US" altLang="ja-JP" sz="1000" b="1" dirty="0">
                          <a:highlight>
                            <a:srgbClr val="FFFF9F"/>
                          </a:highlight>
                        </a:rPr>
                        <a:t> 1 </a:t>
                      </a:r>
                      <a:r>
                        <a:rPr kumimoji="1" lang="ja-JP" altLang="en-US" sz="1000" b="1" dirty="0"/>
                        <a:t>個</a:t>
                      </a:r>
                      <a:endParaRPr kumimoji="1" lang="en-US" altLang="ja-JP" sz="1000" b="1" dirty="0"/>
                    </a:p>
                  </a:txBody>
                  <a:tcPr/>
                </a:tc>
                <a:extLst>
                  <a:ext uri="{0D108BD9-81ED-4DB2-BD59-A6C34878D82A}">
                    <a16:rowId xmlns:a16="http://schemas.microsoft.com/office/drawing/2014/main" val="3237512430"/>
                  </a:ext>
                </a:extLst>
              </a:tr>
              <a:tr h="168678">
                <a:tc gridSpan="4">
                  <a:txBody>
                    <a:bodyPr/>
                    <a:lstStyle/>
                    <a:p>
                      <a:pPr algn="r"/>
                      <a:r>
                        <a:rPr kumimoji="1" lang="ja-JP" altLang="en-US" sz="1000" b="1" dirty="0">
                          <a:solidFill>
                            <a:schemeClr val="tx1"/>
                          </a:solidFill>
                        </a:rPr>
                        <a:t>合計 </a:t>
                      </a:r>
                      <a:r>
                        <a:rPr kumimoji="1" lang="en-US" altLang="ja-JP" sz="1000" b="1" dirty="0">
                          <a:solidFill>
                            <a:schemeClr val="tx1"/>
                          </a:solidFill>
                        </a:rPr>
                        <a:t>1450 </a:t>
                      </a:r>
                      <a:r>
                        <a:rPr kumimoji="1" lang="ja-JP" altLang="en-US" sz="1000" b="1" dirty="0">
                          <a:solidFill>
                            <a:schemeClr val="tx1"/>
                          </a:solidFill>
                        </a:rPr>
                        <a:t>円</a:t>
                      </a:r>
                    </a:p>
                  </a:txBody>
                  <a:tcPr/>
                </a:tc>
                <a:tc hMerge="1">
                  <a:txBody>
                    <a:bodyPr/>
                    <a:lstStyle/>
                    <a:p>
                      <a:endParaRPr kumimoji="1" lang="ja-JP" altLang="en-US" sz="1050" dirty="0"/>
                    </a:p>
                  </a:txBody>
                  <a:tcPr/>
                </a:tc>
                <a:tc hMerge="1">
                  <a:txBody>
                    <a:bodyPr/>
                    <a:lstStyle/>
                    <a:p>
                      <a:pPr algn="ctr"/>
                      <a:endParaRPr kumimoji="1" lang="en-US" altLang="ja-JP" sz="1000" b="1" dirty="0"/>
                    </a:p>
                  </a:txBody>
                  <a:tcPr/>
                </a:tc>
                <a:tc hMerge="1">
                  <a:txBody>
                    <a:bodyPr/>
                    <a:lstStyle/>
                    <a:p>
                      <a:pPr algn="ctr"/>
                      <a:endParaRPr kumimoji="1" lang="en-US" altLang="ja-JP" sz="1000" b="1" dirty="0"/>
                    </a:p>
                  </a:txBody>
                  <a:tcPr/>
                </a:tc>
                <a:extLst>
                  <a:ext uri="{0D108BD9-81ED-4DB2-BD59-A6C34878D82A}">
                    <a16:rowId xmlns:a16="http://schemas.microsoft.com/office/drawing/2014/main" val="3938745229"/>
                  </a:ext>
                </a:extLst>
              </a:tr>
            </a:tbl>
          </a:graphicData>
        </a:graphic>
      </p:graphicFrame>
      <p:sp>
        <p:nvSpPr>
          <p:cNvPr id="13" name="テキスト ボックス 12">
            <a:extLst>
              <a:ext uri="{FF2B5EF4-FFF2-40B4-BE49-F238E27FC236}">
                <a16:creationId xmlns:a16="http://schemas.microsoft.com/office/drawing/2014/main" id="{F30648BB-40AA-490D-A853-C7F67F172CF7}"/>
              </a:ext>
            </a:extLst>
          </p:cNvPr>
          <p:cNvSpPr txBox="1"/>
          <p:nvPr/>
        </p:nvSpPr>
        <p:spPr>
          <a:xfrm>
            <a:off x="529178" y="1845188"/>
            <a:ext cx="2559368" cy="307777"/>
          </a:xfrm>
          <a:prstGeom prst="rect">
            <a:avLst/>
          </a:prstGeom>
          <a:noFill/>
        </p:spPr>
        <p:txBody>
          <a:bodyPr wrap="square" rtlCol="0">
            <a:spAutoFit/>
          </a:bodyPr>
          <a:lstStyle/>
          <a:p>
            <a:r>
              <a:rPr kumimoji="1" lang="ja-JP" altLang="en-US" sz="1400" b="1" dirty="0">
                <a:solidFill>
                  <a:srgbClr val="0070C0"/>
                </a:solidFill>
              </a:rPr>
              <a:t>商品一覧 </a:t>
            </a:r>
            <a:r>
              <a:rPr kumimoji="1" lang="en-US" altLang="ja-JP" sz="1400" b="1" dirty="0">
                <a:solidFill>
                  <a:srgbClr val="0070C0"/>
                </a:solidFill>
              </a:rPr>
              <a:t>HTML</a:t>
            </a:r>
            <a:r>
              <a:rPr kumimoji="1" lang="ja-JP" altLang="en-US" sz="1400" b="1" dirty="0">
                <a:solidFill>
                  <a:srgbClr val="0070C0"/>
                </a:solidFill>
              </a:rPr>
              <a:t>ファイル</a:t>
            </a:r>
          </a:p>
        </p:txBody>
      </p:sp>
      <p:sp>
        <p:nvSpPr>
          <p:cNvPr id="15" name="四角形: 角を丸くする 14">
            <a:extLst>
              <a:ext uri="{FF2B5EF4-FFF2-40B4-BE49-F238E27FC236}">
                <a16:creationId xmlns:a16="http://schemas.microsoft.com/office/drawing/2014/main" id="{601537AF-A463-47E3-8F93-E4776A995D57}"/>
              </a:ext>
            </a:extLst>
          </p:cNvPr>
          <p:cNvSpPr/>
          <p:nvPr/>
        </p:nvSpPr>
        <p:spPr>
          <a:xfrm>
            <a:off x="4582119" y="5036038"/>
            <a:ext cx="1569028" cy="64374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データ受信</a:t>
            </a:r>
            <a:br>
              <a:rPr kumimoji="1" lang="en-US" altLang="ja-JP" dirty="0"/>
            </a:br>
            <a:r>
              <a:rPr kumimoji="1" lang="en-US" altLang="ja-JP" dirty="0"/>
              <a:t>JSON</a:t>
            </a:r>
            <a:r>
              <a:rPr kumimoji="1" lang="ja-JP" altLang="en-US" dirty="0"/>
              <a:t>形式</a:t>
            </a:r>
            <a:endParaRPr kumimoji="1" lang="en-US" altLang="ja-JP" dirty="0"/>
          </a:p>
        </p:txBody>
      </p:sp>
      <p:sp>
        <p:nvSpPr>
          <p:cNvPr id="16" name="矢印: 下 15">
            <a:extLst>
              <a:ext uri="{FF2B5EF4-FFF2-40B4-BE49-F238E27FC236}">
                <a16:creationId xmlns:a16="http://schemas.microsoft.com/office/drawing/2014/main" id="{568A3DE2-1093-4BED-B1EE-7548E4165ADA}"/>
              </a:ext>
            </a:extLst>
          </p:cNvPr>
          <p:cNvSpPr/>
          <p:nvPr/>
        </p:nvSpPr>
        <p:spPr>
          <a:xfrm rot="17321528">
            <a:off x="3831571" y="4780488"/>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7" name="表 4">
            <a:extLst>
              <a:ext uri="{FF2B5EF4-FFF2-40B4-BE49-F238E27FC236}">
                <a16:creationId xmlns:a16="http://schemas.microsoft.com/office/drawing/2014/main" id="{54299A10-C30E-4040-8479-02F2DD823137}"/>
              </a:ext>
            </a:extLst>
          </p:cNvPr>
          <p:cNvGraphicFramePr>
            <a:graphicFrameLocks/>
          </p:cNvGraphicFramePr>
          <p:nvPr>
            <p:extLst>
              <p:ext uri="{D42A27DB-BD31-4B8C-83A1-F6EECF244321}">
                <p14:modId xmlns:p14="http://schemas.microsoft.com/office/powerpoint/2010/main" val="2902546453"/>
              </p:ext>
            </p:extLst>
          </p:nvPr>
        </p:nvGraphicFramePr>
        <p:xfrm>
          <a:off x="6480349" y="4734178"/>
          <a:ext cx="1250162" cy="975360"/>
        </p:xfrm>
        <a:graphic>
          <a:graphicData uri="http://schemas.openxmlformats.org/drawingml/2006/table">
            <a:tbl>
              <a:tblPr firstRow="1" bandRow="1">
                <a:tableStyleId>{5C22544A-7EE6-4342-B048-85BDC9FD1C3A}</a:tableStyleId>
              </a:tblPr>
              <a:tblGrid>
                <a:gridCol w="659112">
                  <a:extLst>
                    <a:ext uri="{9D8B030D-6E8A-4147-A177-3AD203B41FA5}">
                      <a16:colId xmlns:a16="http://schemas.microsoft.com/office/drawing/2014/main" val="1758932822"/>
                    </a:ext>
                  </a:extLst>
                </a:gridCol>
                <a:gridCol w="591050">
                  <a:extLst>
                    <a:ext uri="{9D8B030D-6E8A-4147-A177-3AD203B41FA5}">
                      <a16:colId xmlns:a16="http://schemas.microsoft.com/office/drawing/2014/main" val="3327243406"/>
                    </a:ext>
                  </a:extLst>
                </a:gridCol>
              </a:tblGrid>
              <a:tr h="227111">
                <a:tc>
                  <a:txBody>
                    <a:bodyPr/>
                    <a:lstStyle/>
                    <a:p>
                      <a:pPr algn="ctr"/>
                      <a:r>
                        <a:rPr kumimoji="1" lang="en-US" altLang="ja-JP" sz="1000" dirty="0"/>
                        <a:t>id</a:t>
                      </a:r>
                      <a:endParaRPr kumimoji="1" lang="ja-JP" altLang="en-US" sz="1000" dirty="0"/>
                    </a:p>
                  </a:txBody>
                  <a:tcPr/>
                </a:tc>
                <a:tc>
                  <a:txBody>
                    <a:bodyPr/>
                    <a:lstStyle/>
                    <a:p>
                      <a:pPr algn="ctr"/>
                      <a:r>
                        <a:rPr kumimoji="1" lang="en-US" altLang="ja-JP" sz="1000" dirty="0"/>
                        <a:t>name</a:t>
                      </a:r>
                      <a:endParaRPr kumimoji="1" lang="ja-JP" altLang="en-US" sz="1000" dirty="0"/>
                    </a:p>
                  </a:txBody>
                  <a:tcPr/>
                </a:tc>
                <a:extLst>
                  <a:ext uri="{0D108BD9-81ED-4DB2-BD59-A6C34878D82A}">
                    <a16:rowId xmlns:a16="http://schemas.microsoft.com/office/drawing/2014/main" val="857472483"/>
                  </a:ext>
                </a:extLst>
              </a:tr>
              <a:tr h="227111">
                <a:tc>
                  <a:txBody>
                    <a:bodyPr/>
                    <a:lstStyle/>
                    <a:p>
                      <a:pPr algn="ctr"/>
                      <a:r>
                        <a:rPr kumimoji="1" lang="en-US" altLang="ja-JP" sz="1000" dirty="0"/>
                        <a:t>1010</a:t>
                      </a:r>
                      <a:endParaRPr kumimoji="1" lang="ja-JP" altLang="en-US" sz="1000" dirty="0"/>
                    </a:p>
                  </a:txBody>
                  <a:tcPr/>
                </a:tc>
                <a:tc>
                  <a:txBody>
                    <a:bodyPr/>
                    <a:lstStyle/>
                    <a:p>
                      <a:pPr algn="ctr"/>
                      <a:r>
                        <a:rPr kumimoji="1" lang="en-US" altLang="ja-JP" sz="1000" dirty="0"/>
                        <a:t>5</a:t>
                      </a:r>
                      <a:endParaRPr kumimoji="1" lang="ja-JP" altLang="en-US" sz="1000" dirty="0"/>
                    </a:p>
                  </a:txBody>
                  <a:tcPr/>
                </a:tc>
                <a:extLst>
                  <a:ext uri="{0D108BD9-81ED-4DB2-BD59-A6C34878D82A}">
                    <a16:rowId xmlns:a16="http://schemas.microsoft.com/office/drawing/2014/main" val="833400424"/>
                  </a:ext>
                </a:extLst>
              </a:tr>
              <a:tr h="227111">
                <a:tc>
                  <a:txBody>
                    <a:bodyPr/>
                    <a:lstStyle/>
                    <a:p>
                      <a:pPr algn="ctr"/>
                      <a:r>
                        <a:rPr kumimoji="1" lang="en-US" altLang="ja-JP" sz="1000" dirty="0"/>
                        <a:t>1020</a:t>
                      </a:r>
                      <a:endParaRPr kumimoji="1" lang="ja-JP" altLang="en-US" sz="1000" dirty="0"/>
                    </a:p>
                  </a:txBody>
                  <a:tcPr/>
                </a:tc>
                <a:tc>
                  <a:txBody>
                    <a:bodyPr/>
                    <a:lstStyle/>
                    <a:p>
                      <a:pPr algn="ctr"/>
                      <a:r>
                        <a:rPr kumimoji="1" lang="en-US" altLang="ja-JP" sz="1000" dirty="0"/>
                        <a:t>2</a:t>
                      </a:r>
                      <a:endParaRPr kumimoji="1" lang="ja-JP" altLang="en-US" sz="1000" dirty="0"/>
                    </a:p>
                  </a:txBody>
                  <a:tcPr/>
                </a:tc>
                <a:extLst>
                  <a:ext uri="{0D108BD9-81ED-4DB2-BD59-A6C34878D82A}">
                    <a16:rowId xmlns:a16="http://schemas.microsoft.com/office/drawing/2014/main" val="1065091188"/>
                  </a:ext>
                </a:extLst>
              </a:tr>
              <a:tr h="227111">
                <a:tc>
                  <a:txBody>
                    <a:bodyPr/>
                    <a:lstStyle/>
                    <a:p>
                      <a:pPr algn="ctr"/>
                      <a:r>
                        <a:rPr kumimoji="1" lang="en-US" altLang="ja-JP" sz="1000" dirty="0"/>
                        <a:t>1022</a:t>
                      </a:r>
                      <a:endParaRPr kumimoji="1" lang="ja-JP" altLang="en-US" sz="1000" dirty="0"/>
                    </a:p>
                  </a:txBody>
                  <a:tcPr/>
                </a:tc>
                <a:tc>
                  <a:txBody>
                    <a:bodyPr/>
                    <a:lstStyle/>
                    <a:p>
                      <a:pPr algn="ctr"/>
                      <a:r>
                        <a:rPr kumimoji="1" lang="en-US" altLang="ja-JP" sz="1000" dirty="0"/>
                        <a:t>1</a:t>
                      </a:r>
                      <a:endParaRPr kumimoji="1" lang="ja-JP" altLang="en-US" sz="1000" dirty="0"/>
                    </a:p>
                  </a:txBody>
                  <a:tcPr/>
                </a:tc>
                <a:extLst>
                  <a:ext uri="{0D108BD9-81ED-4DB2-BD59-A6C34878D82A}">
                    <a16:rowId xmlns:a16="http://schemas.microsoft.com/office/drawing/2014/main" val="3237512430"/>
                  </a:ext>
                </a:extLst>
              </a:tr>
            </a:tbl>
          </a:graphicData>
        </a:graphic>
      </p:graphicFrame>
      <p:sp>
        <p:nvSpPr>
          <p:cNvPr id="19" name="テキスト ボックス 18">
            <a:extLst>
              <a:ext uri="{FF2B5EF4-FFF2-40B4-BE49-F238E27FC236}">
                <a16:creationId xmlns:a16="http://schemas.microsoft.com/office/drawing/2014/main" id="{2B7B2A57-4C65-4C8E-9AFF-ECCE2FE2C8CF}"/>
              </a:ext>
            </a:extLst>
          </p:cNvPr>
          <p:cNvSpPr txBox="1"/>
          <p:nvPr/>
        </p:nvSpPr>
        <p:spPr>
          <a:xfrm>
            <a:off x="6433585" y="4429541"/>
            <a:ext cx="1307688" cy="307777"/>
          </a:xfrm>
          <a:prstGeom prst="rect">
            <a:avLst/>
          </a:prstGeom>
          <a:noFill/>
        </p:spPr>
        <p:txBody>
          <a:bodyPr wrap="square" rtlCol="0">
            <a:spAutoFit/>
          </a:bodyPr>
          <a:lstStyle/>
          <a:p>
            <a:r>
              <a:rPr kumimoji="1" lang="ja-JP" altLang="en-US" sz="1400" b="1" dirty="0">
                <a:solidFill>
                  <a:srgbClr val="0070C0"/>
                </a:solidFill>
              </a:rPr>
              <a:t>購入結果</a:t>
            </a:r>
          </a:p>
        </p:txBody>
      </p:sp>
      <p:sp>
        <p:nvSpPr>
          <p:cNvPr id="20" name="四角形: 角を丸くする 19">
            <a:extLst>
              <a:ext uri="{FF2B5EF4-FFF2-40B4-BE49-F238E27FC236}">
                <a16:creationId xmlns:a16="http://schemas.microsoft.com/office/drawing/2014/main" id="{8F07E74C-3DAF-4E80-9D0E-EA1751D383B6}"/>
              </a:ext>
            </a:extLst>
          </p:cNvPr>
          <p:cNvSpPr/>
          <p:nvPr/>
        </p:nvSpPr>
        <p:spPr>
          <a:xfrm>
            <a:off x="4572000" y="1891321"/>
            <a:ext cx="2137410" cy="643746"/>
          </a:xfrm>
          <a:prstGeom prst="roundRect">
            <a:avLst>
              <a:gd name="adj" fmla="val 9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r>
              <a:rPr kumimoji="1" lang="ja-JP" altLang="en-US" dirty="0"/>
              <a:t>と</a:t>
            </a:r>
            <a:r>
              <a:rPr kumimoji="1" lang="en-US" altLang="ja-JP" dirty="0"/>
              <a:t>JavaScript </a:t>
            </a:r>
            <a:r>
              <a:rPr kumimoji="1" lang="ja-JP" altLang="en-US" dirty="0"/>
              <a:t>プログラムを送信</a:t>
            </a:r>
            <a:endParaRPr kumimoji="1" lang="en-US" altLang="ja-JP" dirty="0"/>
          </a:p>
        </p:txBody>
      </p:sp>
      <p:sp>
        <p:nvSpPr>
          <p:cNvPr id="21" name="矢印: 下 20">
            <a:extLst>
              <a:ext uri="{FF2B5EF4-FFF2-40B4-BE49-F238E27FC236}">
                <a16:creationId xmlns:a16="http://schemas.microsoft.com/office/drawing/2014/main" id="{451A03F3-5823-4249-9D92-EC1346054713}"/>
              </a:ext>
            </a:extLst>
          </p:cNvPr>
          <p:cNvSpPr/>
          <p:nvPr/>
        </p:nvSpPr>
        <p:spPr>
          <a:xfrm rot="5400000">
            <a:off x="3780788" y="3819782"/>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D2778CCE-BFFB-4601-AEFF-E080B93C77F1}"/>
              </a:ext>
            </a:extLst>
          </p:cNvPr>
          <p:cNvSpPr txBox="1"/>
          <p:nvPr/>
        </p:nvSpPr>
        <p:spPr>
          <a:xfrm>
            <a:off x="1103034" y="4869110"/>
            <a:ext cx="1907004" cy="369332"/>
          </a:xfrm>
          <a:prstGeom prst="rect">
            <a:avLst/>
          </a:prstGeom>
          <a:noFill/>
        </p:spPr>
        <p:txBody>
          <a:bodyPr wrap="square" rtlCol="0">
            <a:spAutoFit/>
          </a:bodyPr>
          <a:lstStyle/>
          <a:p>
            <a:r>
              <a:rPr kumimoji="1" lang="ja-JP" altLang="en-US" b="1" dirty="0">
                <a:solidFill>
                  <a:srgbClr val="FF0000"/>
                </a:solidFill>
              </a:rPr>
              <a:t>フロントエンド</a:t>
            </a:r>
          </a:p>
        </p:txBody>
      </p:sp>
      <p:sp>
        <p:nvSpPr>
          <p:cNvPr id="24" name="テキスト ボックス 23">
            <a:extLst>
              <a:ext uri="{FF2B5EF4-FFF2-40B4-BE49-F238E27FC236}">
                <a16:creationId xmlns:a16="http://schemas.microsoft.com/office/drawing/2014/main" id="{07739599-D145-4E50-BBE2-5AD03E625CFB}"/>
              </a:ext>
            </a:extLst>
          </p:cNvPr>
          <p:cNvSpPr txBox="1"/>
          <p:nvPr/>
        </p:nvSpPr>
        <p:spPr>
          <a:xfrm>
            <a:off x="6812518" y="5723138"/>
            <a:ext cx="1907004" cy="369332"/>
          </a:xfrm>
          <a:prstGeom prst="rect">
            <a:avLst/>
          </a:prstGeom>
          <a:noFill/>
        </p:spPr>
        <p:txBody>
          <a:bodyPr wrap="square" rtlCol="0">
            <a:spAutoFit/>
          </a:bodyPr>
          <a:lstStyle/>
          <a:p>
            <a:r>
              <a:rPr kumimoji="1" lang="ja-JP" altLang="en-US" b="1" dirty="0">
                <a:solidFill>
                  <a:srgbClr val="FF0000"/>
                </a:solidFill>
              </a:rPr>
              <a:t>バックエンド</a:t>
            </a:r>
          </a:p>
        </p:txBody>
      </p:sp>
      <p:sp>
        <p:nvSpPr>
          <p:cNvPr id="25" name="吹き出し: 角を丸めた四角形 24">
            <a:extLst>
              <a:ext uri="{FF2B5EF4-FFF2-40B4-BE49-F238E27FC236}">
                <a16:creationId xmlns:a16="http://schemas.microsoft.com/office/drawing/2014/main" id="{72CE29B0-E5D6-4727-BAAE-075AF1B2DC93}"/>
              </a:ext>
            </a:extLst>
          </p:cNvPr>
          <p:cNvSpPr/>
          <p:nvPr/>
        </p:nvSpPr>
        <p:spPr>
          <a:xfrm>
            <a:off x="990600" y="5723138"/>
            <a:ext cx="2206626" cy="715338"/>
          </a:xfrm>
          <a:prstGeom prst="wedgeRoundRectCallout">
            <a:avLst>
              <a:gd name="adj1" fmla="val 107598"/>
              <a:gd name="adj2" fmla="val -748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400" b="1" dirty="0">
                <a:solidFill>
                  <a:srgbClr val="FF0000"/>
                </a:solidFill>
              </a:rPr>
              <a:t>【</a:t>
            </a:r>
            <a:r>
              <a:rPr kumimoji="1" lang="ja-JP" altLang="en-US" sz="1400" b="1" dirty="0">
                <a:solidFill>
                  <a:srgbClr val="FF0000"/>
                </a:solidFill>
              </a:rPr>
              <a:t> </a:t>
            </a:r>
            <a:r>
              <a:rPr kumimoji="1" lang="en-US" altLang="ja-JP" sz="1400" b="1" dirty="0">
                <a:solidFill>
                  <a:srgbClr val="FF0000"/>
                </a:solidFill>
              </a:rPr>
              <a:t>JSON</a:t>
            </a:r>
            <a:r>
              <a:rPr kumimoji="1" lang="ja-JP" altLang="en-US" sz="1400" b="1" dirty="0">
                <a:solidFill>
                  <a:srgbClr val="FF0000"/>
                </a:solidFill>
              </a:rPr>
              <a:t>形式 </a:t>
            </a:r>
            <a:r>
              <a:rPr kumimoji="1" lang="en-US" altLang="ja-JP" sz="1400" b="1" dirty="0">
                <a:solidFill>
                  <a:srgbClr val="FF0000"/>
                </a:solidFill>
              </a:rPr>
              <a:t>】</a:t>
            </a:r>
            <a:br>
              <a:rPr kumimoji="1" lang="en-US" altLang="ja-JP" sz="1400" dirty="0">
                <a:solidFill>
                  <a:schemeClr val="tx1"/>
                </a:solidFill>
              </a:rPr>
            </a:br>
            <a:r>
              <a:rPr kumimoji="1" lang="en-US" altLang="ja-JP" sz="1400" dirty="0">
                <a:solidFill>
                  <a:schemeClr val="tx1"/>
                </a:solidFill>
              </a:rPr>
              <a:t>JavaScript </a:t>
            </a:r>
            <a:r>
              <a:rPr kumimoji="1" lang="ja-JP" altLang="en-US" sz="1400" dirty="0">
                <a:solidFill>
                  <a:schemeClr val="tx1"/>
                </a:solidFill>
              </a:rPr>
              <a:t>で扱いやすい</a:t>
            </a:r>
            <a:br>
              <a:rPr kumimoji="1" lang="en-US" altLang="ja-JP" sz="1400" dirty="0">
                <a:solidFill>
                  <a:schemeClr val="tx1"/>
                </a:solidFill>
              </a:rPr>
            </a:br>
            <a:r>
              <a:rPr kumimoji="1" lang="ja-JP" altLang="en-US" sz="1400" dirty="0">
                <a:solidFill>
                  <a:schemeClr val="tx1"/>
                </a:solidFill>
              </a:rPr>
              <a:t>データ形式</a:t>
            </a:r>
            <a:endParaRPr kumimoji="1" lang="en-US" altLang="ja-JP" sz="1400" b="1" dirty="0">
              <a:solidFill>
                <a:srgbClr val="FF0000"/>
              </a:solidFill>
            </a:endParaRPr>
          </a:p>
        </p:txBody>
      </p:sp>
    </p:spTree>
    <p:extLst>
      <p:ext uri="{BB962C8B-B14F-4D97-AF65-F5344CB8AC3E}">
        <p14:creationId xmlns:p14="http://schemas.microsoft.com/office/powerpoint/2010/main" val="9443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4" grpId="0" animBg="1"/>
      <p:bldP spid="7" grpId="0" animBg="1"/>
      <p:bldP spid="15" grpId="0" animBg="1"/>
      <p:bldP spid="20" grpId="0" animBg="1"/>
      <p:bldP spid="22"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4343F-9ED5-4574-B50E-7F3A89597EF8}"/>
              </a:ext>
            </a:extLst>
          </p:cNvPr>
          <p:cNvSpPr>
            <a:spLocks noGrp="1"/>
          </p:cNvSpPr>
          <p:nvPr>
            <p:ph type="title"/>
          </p:nvPr>
        </p:nvSpPr>
        <p:spPr/>
        <p:txBody>
          <a:bodyPr>
            <a:normAutofit fontScale="90000"/>
          </a:bodyPr>
          <a:lstStyle/>
          <a:p>
            <a:r>
              <a:rPr kumimoji="1" lang="en-US" altLang="ja-JP" dirty="0"/>
              <a:t>Web</a:t>
            </a:r>
            <a:r>
              <a:rPr kumimoji="1" lang="ja-JP" altLang="en-US" dirty="0"/>
              <a:t>システムの解りにくい点</a:t>
            </a:r>
            <a:br>
              <a:rPr kumimoji="1" lang="en-US" altLang="ja-JP" dirty="0"/>
            </a:br>
            <a:r>
              <a:rPr kumimoji="1" lang="ja-JP" altLang="en-US" sz="2700" b="1" dirty="0">
                <a:solidFill>
                  <a:srgbClr val="FF0000"/>
                </a:solidFill>
              </a:rPr>
              <a:t>様々なデータ形式・プログラム言語</a:t>
            </a:r>
            <a:r>
              <a:rPr lang="ja-JP" altLang="en-US" sz="2700" b="1" dirty="0">
                <a:solidFill>
                  <a:srgbClr val="FF0000"/>
                </a:solidFill>
              </a:rPr>
              <a:t>を使う</a:t>
            </a:r>
            <a:endParaRPr kumimoji="1" lang="ja-JP" altLang="en-US" b="1" dirty="0">
              <a:solidFill>
                <a:srgbClr val="FF0000"/>
              </a:solidFill>
            </a:endParaRPr>
          </a:p>
        </p:txBody>
      </p:sp>
      <p:sp>
        <p:nvSpPr>
          <p:cNvPr id="3" name="コンテンツ プレースホルダー 2">
            <a:extLst>
              <a:ext uri="{FF2B5EF4-FFF2-40B4-BE49-F238E27FC236}">
                <a16:creationId xmlns:a16="http://schemas.microsoft.com/office/drawing/2014/main" id="{F31F542C-7E27-4D9F-AC56-4B3B6A54B3A1}"/>
              </a:ext>
            </a:extLst>
          </p:cNvPr>
          <p:cNvSpPr>
            <a:spLocks noGrp="1"/>
          </p:cNvSpPr>
          <p:nvPr>
            <p:ph idx="1"/>
          </p:nvPr>
        </p:nvSpPr>
        <p:spPr>
          <a:xfrm>
            <a:off x="1443491" y="2015733"/>
            <a:ext cx="3128509" cy="4033695"/>
          </a:xfrm>
        </p:spPr>
        <p:txBody>
          <a:bodyPr>
            <a:normAutofit/>
          </a:bodyPr>
          <a:lstStyle/>
          <a:p>
            <a:r>
              <a:rPr kumimoji="1" lang="ja-JP" altLang="en-US" sz="2400" dirty="0"/>
              <a:t>データ形式</a:t>
            </a:r>
            <a:endParaRPr kumimoji="1" lang="en-US" altLang="ja-JP" sz="2400" dirty="0"/>
          </a:p>
          <a:p>
            <a:pPr lvl="1"/>
            <a:r>
              <a:rPr lang="en-US" altLang="ja-JP" sz="1800" dirty="0">
                <a:highlight>
                  <a:srgbClr val="FFFF9F"/>
                </a:highlight>
              </a:rPr>
              <a:t>HTML</a:t>
            </a:r>
          </a:p>
          <a:p>
            <a:pPr lvl="1"/>
            <a:r>
              <a:rPr kumimoji="1" lang="ja-JP" altLang="en-US" sz="1800" dirty="0">
                <a:highlight>
                  <a:srgbClr val="FFFF9F"/>
                </a:highlight>
              </a:rPr>
              <a:t>スタイルシート</a:t>
            </a:r>
            <a:endParaRPr kumimoji="1" lang="en-US" altLang="ja-JP" sz="1800" dirty="0">
              <a:highlight>
                <a:srgbClr val="FFFF9F"/>
              </a:highlight>
            </a:endParaRPr>
          </a:p>
          <a:p>
            <a:pPr lvl="1"/>
            <a:r>
              <a:rPr lang="en-US" altLang="ja-JP" sz="1800" dirty="0"/>
              <a:t>JSON </a:t>
            </a:r>
            <a:r>
              <a:rPr lang="ja-JP" altLang="en-US" sz="1800" dirty="0"/>
              <a:t>データ</a:t>
            </a:r>
            <a:endParaRPr lang="en-US" altLang="ja-JP" sz="1800" dirty="0"/>
          </a:p>
          <a:p>
            <a:pPr lvl="2"/>
            <a:r>
              <a:rPr lang="en-US" altLang="ja-JP" sz="1800" dirty="0"/>
              <a:t>JavaScript</a:t>
            </a:r>
            <a:r>
              <a:rPr lang="ja-JP" altLang="en-US" sz="1800" dirty="0"/>
              <a:t>向け</a:t>
            </a:r>
            <a:br>
              <a:rPr lang="en-US" altLang="ja-JP" sz="1800" dirty="0"/>
            </a:br>
            <a:r>
              <a:rPr lang="ja-JP" altLang="en-US" sz="1800" dirty="0"/>
              <a:t>データ形式</a:t>
            </a:r>
            <a:endParaRPr lang="en-US" altLang="ja-JP" sz="1800" dirty="0"/>
          </a:p>
          <a:p>
            <a:r>
              <a:rPr lang="en-US" altLang="ja-JP" dirty="0"/>
              <a:t>JavaScript(</a:t>
            </a:r>
            <a:r>
              <a:rPr lang="ja-JP" altLang="en-US" dirty="0"/>
              <a:t>ライブラリ</a:t>
            </a:r>
            <a:r>
              <a:rPr lang="en-US" altLang="ja-JP" dirty="0"/>
              <a:t>)</a:t>
            </a:r>
          </a:p>
          <a:p>
            <a:pPr lvl="1"/>
            <a:r>
              <a:rPr lang="en-US" altLang="ja-JP" sz="1800" dirty="0"/>
              <a:t>Ajax</a:t>
            </a:r>
          </a:p>
          <a:p>
            <a:pPr lvl="1"/>
            <a:r>
              <a:rPr lang="en-US" altLang="ja-JP" sz="1800" dirty="0"/>
              <a:t>jQuery</a:t>
            </a:r>
          </a:p>
        </p:txBody>
      </p:sp>
      <p:sp>
        <p:nvSpPr>
          <p:cNvPr id="4" name="コンテンツ プレースホルダー 2">
            <a:extLst>
              <a:ext uri="{FF2B5EF4-FFF2-40B4-BE49-F238E27FC236}">
                <a16:creationId xmlns:a16="http://schemas.microsoft.com/office/drawing/2014/main" id="{387AE3D5-202A-4347-9027-55700183B9B9}"/>
              </a:ext>
            </a:extLst>
          </p:cNvPr>
          <p:cNvSpPr txBox="1">
            <a:spLocks/>
          </p:cNvSpPr>
          <p:nvPr/>
        </p:nvSpPr>
        <p:spPr>
          <a:xfrm>
            <a:off x="4572000" y="2019785"/>
            <a:ext cx="5131163" cy="4033695"/>
          </a:xfrm>
          <a:prstGeom prst="rect">
            <a:avLst/>
          </a:prstGeom>
        </p:spPr>
        <p:txBody>
          <a:bodyPr vert="horz" lIns="91440" tIns="45720" rIns="91440" bIns="45720" rtlCol="0" anchor="t">
            <a:normAutofit fontScale="92500" lnSpcReduction="1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ja-JP" altLang="en-US" sz="2400" dirty="0"/>
              <a:t>プログラム言語</a:t>
            </a:r>
            <a:endParaRPr lang="en-US" altLang="ja-JP" sz="2400" dirty="0"/>
          </a:p>
          <a:p>
            <a:pPr lvl="1"/>
            <a:r>
              <a:rPr lang="en-US" altLang="ja-JP" sz="2000" dirty="0">
                <a:highlight>
                  <a:srgbClr val="9FFF9F"/>
                </a:highlight>
              </a:rPr>
              <a:t>JavaScript</a:t>
            </a:r>
            <a:r>
              <a:rPr lang="en-US" altLang="ja-JP" sz="2000" dirty="0"/>
              <a:t> – </a:t>
            </a:r>
            <a:r>
              <a:rPr lang="ja-JP" altLang="en-US" sz="2000" dirty="0"/>
              <a:t>フロントエンド向け</a:t>
            </a:r>
            <a:endParaRPr lang="en-US" altLang="ja-JP" sz="2000" dirty="0"/>
          </a:p>
          <a:p>
            <a:pPr lvl="1"/>
            <a:r>
              <a:rPr lang="en-US" altLang="ja-JP" sz="2000" dirty="0">
                <a:highlight>
                  <a:srgbClr val="9FFF9F"/>
                </a:highlight>
              </a:rPr>
              <a:t>PHP</a:t>
            </a:r>
            <a:r>
              <a:rPr lang="en-US" altLang="ja-JP" sz="2000" dirty="0"/>
              <a:t> - </a:t>
            </a:r>
            <a:r>
              <a:rPr lang="ja-JP" altLang="en-US" sz="2000" dirty="0"/>
              <a:t>バックエンド向け</a:t>
            </a:r>
            <a:endParaRPr lang="en-US" altLang="ja-JP" sz="2000" dirty="0"/>
          </a:p>
          <a:p>
            <a:pPr lvl="1"/>
            <a:r>
              <a:rPr lang="en-US" altLang="ja-JP" sz="2000" dirty="0">
                <a:highlight>
                  <a:srgbClr val="9FFF9F"/>
                </a:highlight>
              </a:rPr>
              <a:t>SQL</a:t>
            </a:r>
            <a:r>
              <a:rPr lang="en-US" altLang="ja-JP" sz="2000" dirty="0"/>
              <a:t> - </a:t>
            </a:r>
            <a:r>
              <a:rPr lang="ja-JP" altLang="en-US" sz="2000" dirty="0"/>
              <a:t>データベース操作</a:t>
            </a:r>
            <a:endParaRPr lang="en-US" altLang="ja-JP" sz="2000" dirty="0"/>
          </a:p>
          <a:p>
            <a:pPr lvl="1"/>
            <a:r>
              <a:rPr lang="ja-JP" altLang="en-US" sz="2000" dirty="0"/>
              <a:t>他にも</a:t>
            </a:r>
            <a:endParaRPr lang="en-US" altLang="ja-JP" sz="2000" dirty="0"/>
          </a:p>
          <a:p>
            <a:pPr lvl="2"/>
            <a:r>
              <a:rPr lang="en-US" altLang="ja-JP" sz="2000" dirty="0"/>
              <a:t>Python - </a:t>
            </a:r>
            <a:r>
              <a:rPr lang="ja-JP" altLang="en-US" sz="2000" dirty="0"/>
              <a:t>最近流行り</a:t>
            </a:r>
            <a:endParaRPr lang="en-US" altLang="ja-JP" sz="2000" dirty="0"/>
          </a:p>
          <a:p>
            <a:pPr lvl="1"/>
            <a:r>
              <a:rPr lang="ja-JP" altLang="en-US" sz="2000" dirty="0"/>
              <a:t>スマートフォン</a:t>
            </a:r>
            <a:endParaRPr lang="en-US" altLang="ja-JP" sz="2000" dirty="0"/>
          </a:p>
          <a:p>
            <a:pPr lvl="2"/>
            <a:r>
              <a:rPr lang="en-US" altLang="ja-JP" sz="2000" dirty="0"/>
              <a:t>Java     - Android</a:t>
            </a:r>
            <a:r>
              <a:rPr lang="ja-JP" altLang="en-US" sz="2000" dirty="0"/>
              <a:t>端末</a:t>
            </a:r>
            <a:r>
              <a:rPr lang="en-US" altLang="ja-JP" sz="2000" dirty="0"/>
              <a:t> </a:t>
            </a:r>
          </a:p>
          <a:p>
            <a:pPr lvl="2"/>
            <a:r>
              <a:rPr lang="en-US" altLang="ja-JP" sz="2000" dirty="0"/>
              <a:t>Swift   - iOS </a:t>
            </a:r>
            <a:r>
              <a:rPr lang="ja-JP" altLang="en-US" sz="2000" dirty="0"/>
              <a:t>端末</a:t>
            </a:r>
            <a:endParaRPr lang="en-US" altLang="ja-JP" sz="2000" dirty="0"/>
          </a:p>
          <a:p>
            <a:pPr lvl="2"/>
            <a:r>
              <a:rPr lang="en-US" altLang="ja-JP" sz="2000" dirty="0"/>
              <a:t>Kotlin</a:t>
            </a:r>
          </a:p>
          <a:p>
            <a:pPr lvl="2"/>
            <a:endParaRPr lang="en-US" altLang="ja-JP" sz="2000" dirty="0"/>
          </a:p>
          <a:p>
            <a:pPr lvl="2"/>
            <a:endParaRPr lang="en-US" altLang="ja-JP" dirty="0"/>
          </a:p>
        </p:txBody>
      </p:sp>
    </p:spTree>
    <p:extLst>
      <p:ext uri="{BB962C8B-B14F-4D97-AF65-F5344CB8AC3E}">
        <p14:creationId xmlns:p14="http://schemas.microsoft.com/office/powerpoint/2010/main" val="113508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4343F-9ED5-4574-B50E-7F3A89597EF8}"/>
              </a:ext>
            </a:extLst>
          </p:cNvPr>
          <p:cNvSpPr>
            <a:spLocks noGrp="1"/>
          </p:cNvSpPr>
          <p:nvPr>
            <p:ph type="title"/>
          </p:nvPr>
        </p:nvSpPr>
        <p:spPr/>
        <p:txBody>
          <a:bodyPr>
            <a:normAutofit/>
          </a:bodyPr>
          <a:lstStyle/>
          <a:p>
            <a:r>
              <a:rPr kumimoji="1" lang="ja-JP" altLang="en-US" dirty="0"/>
              <a:t>プログラム言語が色々ありすぎ</a:t>
            </a:r>
            <a:endParaRPr kumimoji="1" lang="ja-JP" altLang="en-US" b="1" dirty="0">
              <a:solidFill>
                <a:srgbClr val="FF0000"/>
              </a:solidFill>
            </a:endParaRPr>
          </a:p>
        </p:txBody>
      </p:sp>
      <p:sp>
        <p:nvSpPr>
          <p:cNvPr id="3" name="コンテンツ プレースホルダー 2">
            <a:extLst>
              <a:ext uri="{FF2B5EF4-FFF2-40B4-BE49-F238E27FC236}">
                <a16:creationId xmlns:a16="http://schemas.microsoft.com/office/drawing/2014/main" id="{F31F542C-7E27-4D9F-AC56-4B3B6A54B3A1}"/>
              </a:ext>
            </a:extLst>
          </p:cNvPr>
          <p:cNvSpPr>
            <a:spLocks noGrp="1"/>
          </p:cNvSpPr>
          <p:nvPr>
            <p:ph idx="1"/>
          </p:nvPr>
        </p:nvSpPr>
        <p:spPr>
          <a:xfrm>
            <a:off x="1443491" y="2015733"/>
            <a:ext cx="6571343" cy="4033695"/>
          </a:xfrm>
        </p:spPr>
        <p:txBody>
          <a:bodyPr>
            <a:normAutofit/>
          </a:bodyPr>
          <a:lstStyle/>
          <a:p>
            <a:r>
              <a:rPr kumimoji="1" lang="ja-JP" altLang="en-US" sz="2400" dirty="0"/>
              <a:t>フロントエンドとバックエンドで</a:t>
            </a:r>
            <a:br>
              <a:rPr kumimoji="1" lang="en-US" altLang="ja-JP" sz="2400" dirty="0"/>
            </a:br>
            <a:r>
              <a:rPr kumimoji="1" lang="en-US" altLang="ja-JP" sz="2400" dirty="0"/>
              <a:t>	</a:t>
            </a:r>
            <a:r>
              <a:rPr kumimoji="1" lang="ja-JP" altLang="en-US" sz="2400" dirty="0"/>
              <a:t>慣れたプログラム言語で書きたい</a:t>
            </a:r>
            <a:r>
              <a:rPr kumimoji="1" lang="en-US" altLang="ja-JP" sz="2400" dirty="0"/>
              <a:t>...</a:t>
            </a:r>
            <a:endParaRPr lang="en-US" altLang="ja-JP" sz="1800" dirty="0"/>
          </a:p>
        </p:txBody>
      </p:sp>
      <p:graphicFrame>
        <p:nvGraphicFramePr>
          <p:cNvPr id="5" name="表 5">
            <a:extLst>
              <a:ext uri="{FF2B5EF4-FFF2-40B4-BE49-F238E27FC236}">
                <a16:creationId xmlns:a16="http://schemas.microsoft.com/office/drawing/2014/main" id="{233FE40B-5FC7-4B14-A2A7-B2F61D2EB58C}"/>
              </a:ext>
            </a:extLst>
          </p:cNvPr>
          <p:cNvGraphicFramePr>
            <a:graphicFrameLocks noGrp="1"/>
          </p:cNvGraphicFramePr>
          <p:nvPr>
            <p:extLst>
              <p:ext uri="{D42A27DB-BD31-4B8C-83A1-F6EECF244321}">
                <p14:modId xmlns:p14="http://schemas.microsoft.com/office/powerpoint/2010/main" val="793926019"/>
              </p:ext>
            </p:extLst>
          </p:nvPr>
        </p:nvGraphicFramePr>
        <p:xfrm>
          <a:off x="1443491" y="3100071"/>
          <a:ext cx="6096000" cy="292099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41440315"/>
                    </a:ext>
                  </a:extLst>
                </a:gridCol>
                <a:gridCol w="2032000">
                  <a:extLst>
                    <a:ext uri="{9D8B030D-6E8A-4147-A177-3AD203B41FA5}">
                      <a16:colId xmlns:a16="http://schemas.microsoft.com/office/drawing/2014/main" val="630587472"/>
                    </a:ext>
                  </a:extLst>
                </a:gridCol>
                <a:gridCol w="2032000">
                  <a:extLst>
                    <a:ext uri="{9D8B030D-6E8A-4147-A177-3AD203B41FA5}">
                      <a16:colId xmlns:a16="http://schemas.microsoft.com/office/drawing/2014/main" val="1772577682"/>
                    </a:ext>
                  </a:extLst>
                </a:gridCol>
              </a:tblGrid>
              <a:tr h="486833">
                <a:tc>
                  <a:txBody>
                    <a:bodyPr/>
                    <a:lstStyle/>
                    <a:p>
                      <a:pPr algn="ctr"/>
                      <a:r>
                        <a:rPr kumimoji="1" lang="ja-JP" altLang="en-US" sz="1800" dirty="0"/>
                        <a:t>フロントエンド</a:t>
                      </a:r>
                    </a:p>
                  </a:txBody>
                  <a:tcPr/>
                </a:tc>
                <a:tc>
                  <a:txBody>
                    <a:bodyPr/>
                    <a:lstStyle/>
                    <a:p>
                      <a:pPr algn="ctr"/>
                      <a:r>
                        <a:rPr kumimoji="1" lang="ja-JP" altLang="en-US" sz="1800" dirty="0"/>
                        <a:t>バックエンド</a:t>
                      </a:r>
                    </a:p>
                  </a:txBody>
                  <a:tcPr/>
                </a:tc>
                <a:tc>
                  <a:txBody>
                    <a:bodyPr/>
                    <a:lstStyle/>
                    <a:p>
                      <a:pPr algn="ctr"/>
                      <a:r>
                        <a:rPr kumimoji="1" lang="ja-JP" altLang="en-US" sz="1800" dirty="0"/>
                        <a:t>データベース</a:t>
                      </a:r>
                    </a:p>
                  </a:txBody>
                  <a:tcPr/>
                </a:tc>
                <a:extLst>
                  <a:ext uri="{0D108BD9-81ED-4DB2-BD59-A6C34878D82A}">
                    <a16:rowId xmlns:a16="http://schemas.microsoft.com/office/drawing/2014/main" val="948011142"/>
                  </a:ext>
                </a:extLst>
              </a:tr>
              <a:tr h="486833">
                <a:tc>
                  <a:txBody>
                    <a:bodyPr/>
                    <a:lstStyle/>
                    <a:p>
                      <a:pPr algn="ctr"/>
                      <a:r>
                        <a:rPr kumimoji="1" lang="en-US" altLang="ja-JP" sz="1800" dirty="0"/>
                        <a:t>JavaScript</a:t>
                      </a:r>
                      <a:endParaRPr kumimoji="1" lang="ja-JP" altLang="en-US" sz="1800" dirty="0"/>
                    </a:p>
                  </a:txBody>
                  <a:tcPr/>
                </a:tc>
                <a:tc>
                  <a:txBody>
                    <a:bodyPr/>
                    <a:lstStyle/>
                    <a:p>
                      <a:pPr algn="ctr"/>
                      <a:r>
                        <a:rPr kumimoji="1" lang="en-US" altLang="ja-JP" sz="1800" dirty="0"/>
                        <a:t>PHP</a:t>
                      </a:r>
                      <a:endParaRPr kumimoji="1" lang="ja-JP" altLang="en-US" sz="1800" dirty="0"/>
                    </a:p>
                  </a:txBody>
                  <a:tcPr/>
                </a:tc>
                <a:tc>
                  <a:txBody>
                    <a:bodyPr/>
                    <a:lstStyle/>
                    <a:p>
                      <a:pPr algn="ctr"/>
                      <a:r>
                        <a:rPr kumimoji="1" lang="en-US" altLang="ja-JP" sz="1800" dirty="0"/>
                        <a:t>SQL</a:t>
                      </a:r>
                      <a:endParaRPr kumimoji="1" lang="ja-JP" altLang="en-US" sz="1800" dirty="0"/>
                    </a:p>
                  </a:txBody>
                  <a:tcPr/>
                </a:tc>
                <a:extLst>
                  <a:ext uri="{0D108BD9-81ED-4DB2-BD59-A6C34878D82A}">
                    <a16:rowId xmlns:a16="http://schemas.microsoft.com/office/drawing/2014/main" val="965858811"/>
                  </a:ext>
                </a:extLst>
              </a:tr>
              <a:tr h="486833">
                <a:tc>
                  <a:txBody>
                    <a:bodyPr/>
                    <a:lstStyle/>
                    <a:p>
                      <a:pPr algn="ctr"/>
                      <a:r>
                        <a:rPr kumimoji="1" lang="en-US" altLang="ja-JP" sz="1800" dirty="0"/>
                        <a:t>JavaScript</a:t>
                      </a:r>
                      <a:endParaRPr kumimoji="1" lang="ja-JP" altLang="en-US" sz="1800" dirty="0"/>
                    </a:p>
                  </a:txBody>
                  <a:tcPr/>
                </a:tc>
                <a:tc>
                  <a:txBody>
                    <a:bodyPr/>
                    <a:lstStyle/>
                    <a:p>
                      <a:pPr algn="ctr"/>
                      <a:r>
                        <a:rPr kumimoji="1" lang="en-US" altLang="ja-JP" sz="2000" b="1" dirty="0">
                          <a:solidFill>
                            <a:srgbClr val="FF0000"/>
                          </a:solidFill>
                        </a:rPr>
                        <a:t>Node.js</a:t>
                      </a:r>
                      <a:endParaRPr kumimoji="1" lang="ja-JP" altLang="en-US" sz="2000" b="1" dirty="0">
                        <a:solidFill>
                          <a:srgbClr val="FF0000"/>
                        </a:solidFill>
                      </a:endParaRPr>
                    </a:p>
                  </a:txBody>
                  <a:tcPr/>
                </a:tc>
                <a:tc>
                  <a:txBody>
                    <a:bodyPr/>
                    <a:lstStyle/>
                    <a:p>
                      <a:pPr algn="ctr"/>
                      <a:r>
                        <a:rPr kumimoji="1" lang="ja-JP" altLang="en-US" sz="1800" dirty="0"/>
                        <a:t>色々</a:t>
                      </a:r>
                    </a:p>
                  </a:txBody>
                  <a:tcPr/>
                </a:tc>
                <a:extLst>
                  <a:ext uri="{0D108BD9-81ED-4DB2-BD59-A6C34878D82A}">
                    <a16:rowId xmlns:a16="http://schemas.microsoft.com/office/drawing/2014/main" val="4162891379"/>
                  </a:ext>
                </a:extLst>
              </a:tr>
              <a:tr h="486833">
                <a:tc>
                  <a:txBody>
                    <a:bodyPr/>
                    <a:lstStyle/>
                    <a:p>
                      <a:pPr algn="ctr"/>
                      <a:r>
                        <a:rPr kumimoji="1" lang="en-US" altLang="ja-JP" sz="2000" b="1" dirty="0">
                          <a:solidFill>
                            <a:srgbClr val="FF0000"/>
                          </a:solidFill>
                        </a:rPr>
                        <a:t>Java</a:t>
                      </a:r>
                      <a:endParaRPr kumimoji="1" lang="ja-JP" altLang="en-US" sz="2000" b="1" dirty="0">
                        <a:solidFill>
                          <a:srgbClr val="FF0000"/>
                        </a:solidFill>
                      </a:endParaRPr>
                    </a:p>
                  </a:txBody>
                  <a:tcPr/>
                </a:tc>
                <a:tc>
                  <a:txBody>
                    <a:bodyPr/>
                    <a:lstStyle/>
                    <a:p>
                      <a:pPr algn="ctr"/>
                      <a:r>
                        <a:rPr kumimoji="1" lang="en-US" altLang="ja-JP" sz="1800" dirty="0" err="1"/>
                        <a:t>JavaServlet</a:t>
                      </a:r>
                      <a:endParaRPr kumimoji="1" lang="ja-JP" altLang="en-US" sz="1800" dirty="0"/>
                    </a:p>
                  </a:txBody>
                  <a:tcPr/>
                </a:tc>
                <a:tc>
                  <a:txBody>
                    <a:bodyPr/>
                    <a:lstStyle/>
                    <a:p>
                      <a:pPr algn="ctr"/>
                      <a:r>
                        <a:rPr kumimoji="1" lang="ja-JP" altLang="en-US" sz="1800" dirty="0"/>
                        <a:t>色々</a:t>
                      </a:r>
                    </a:p>
                  </a:txBody>
                  <a:tcPr/>
                </a:tc>
                <a:extLst>
                  <a:ext uri="{0D108BD9-81ED-4DB2-BD59-A6C34878D82A}">
                    <a16:rowId xmlns:a16="http://schemas.microsoft.com/office/drawing/2014/main" val="3218394467"/>
                  </a:ext>
                </a:extLst>
              </a:tr>
              <a:tr h="486833">
                <a:tc>
                  <a:txBody>
                    <a:bodyPr/>
                    <a:lstStyle/>
                    <a:p>
                      <a:pPr algn="ctr"/>
                      <a:r>
                        <a:rPr kumimoji="1" lang="ja-JP" altLang="en-US" sz="1800" dirty="0"/>
                        <a:t>色々</a:t>
                      </a:r>
                    </a:p>
                  </a:txBody>
                  <a:tcPr/>
                </a:tc>
                <a:tc>
                  <a:txBody>
                    <a:bodyPr/>
                    <a:lstStyle/>
                    <a:p>
                      <a:pPr algn="ctr"/>
                      <a:r>
                        <a:rPr kumimoji="1" lang="en-US" altLang="ja-JP" sz="1800" dirty="0"/>
                        <a:t>Django(</a:t>
                      </a:r>
                      <a:r>
                        <a:rPr kumimoji="1" lang="en-US" altLang="ja-JP" sz="2000" b="1" dirty="0">
                          <a:solidFill>
                            <a:srgbClr val="FF0000"/>
                          </a:solidFill>
                        </a:rPr>
                        <a:t>Python</a:t>
                      </a:r>
                      <a:r>
                        <a:rPr kumimoji="1" lang="en-US" altLang="ja-JP" sz="1800" dirty="0"/>
                        <a:t>)</a:t>
                      </a:r>
                      <a:endParaRPr kumimoji="1" lang="ja-JP" altLang="en-US" sz="1800" dirty="0"/>
                    </a:p>
                  </a:txBody>
                  <a:tcPr/>
                </a:tc>
                <a:tc>
                  <a:txBody>
                    <a:bodyPr/>
                    <a:lstStyle/>
                    <a:p>
                      <a:endParaRPr kumimoji="1" lang="ja-JP" altLang="en-US" sz="1800" dirty="0"/>
                    </a:p>
                  </a:txBody>
                  <a:tcPr/>
                </a:tc>
                <a:extLst>
                  <a:ext uri="{0D108BD9-81ED-4DB2-BD59-A6C34878D82A}">
                    <a16:rowId xmlns:a16="http://schemas.microsoft.com/office/drawing/2014/main" val="4204025697"/>
                  </a:ext>
                </a:extLst>
              </a:tr>
              <a:tr h="486833">
                <a:tc>
                  <a:txBody>
                    <a:bodyPr/>
                    <a:lstStyle/>
                    <a:p>
                      <a:pPr algn="ctr"/>
                      <a:endParaRPr kumimoji="1" lang="ja-JP" altLang="en-US" sz="1800" dirty="0"/>
                    </a:p>
                  </a:txBody>
                  <a:tcPr/>
                </a:tc>
                <a:tc>
                  <a:txBody>
                    <a:bodyPr/>
                    <a:lstStyle/>
                    <a:p>
                      <a:pPr algn="ctr"/>
                      <a:r>
                        <a:rPr kumimoji="1" lang="en-US" altLang="ja-JP" sz="1800" dirty="0"/>
                        <a:t>COBOL ??</a:t>
                      </a:r>
                      <a:endParaRPr kumimoji="1" lang="ja-JP" altLang="en-US" sz="1800" dirty="0"/>
                    </a:p>
                  </a:txBody>
                  <a:tcPr/>
                </a:tc>
                <a:tc>
                  <a:txBody>
                    <a:bodyPr/>
                    <a:lstStyle/>
                    <a:p>
                      <a:pPr algn="ctr"/>
                      <a:r>
                        <a:rPr kumimoji="1" lang="en-US" altLang="ja-JP" sz="1800" dirty="0"/>
                        <a:t>SQL ??</a:t>
                      </a:r>
                      <a:endParaRPr kumimoji="1" lang="ja-JP" altLang="en-US" sz="1800" dirty="0"/>
                    </a:p>
                  </a:txBody>
                  <a:tcPr/>
                </a:tc>
                <a:extLst>
                  <a:ext uri="{0D108BD9-81ED-4DB2-BD59-A6C34878D82A}">
                    <a16:rowId xmlns:a16="http://schemas.microsoft.com/office/drawing/2014/main" val="7765502"/>
                  </a:ext>
                </a:extLst>
              </a:tr>
            </a:tbl>
          </a:graphicData>
        </a:graphic>
      </p:graphicFrame>
    </p:spTree>
    <p:extLst>
      <p:ext uri="{BB962C8B-B14F-4D97-AF65-F5344CB8AC3E}">
        <p14:creationId xmlns:p14="http://schemas.microsoft.com/office/powerpoint/2010/main" val="182367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63B4E1-D2CD-48AB-8C5A-7F9689017D2A}"/>
              </a:ext>
            </a:extLst>
          </p:cNvPr>
          <p:cNvSpPr>
            <a:spLocks noGrp="1"/>
          </p:cNvSpPr>
          <p:nvPr>
            <p:ph type="title"/>
          </p:nvPr>
        </p:nvSpPr>
        <p:spPr/>
        <p:txBody>
          <a:bodyPr>
            <a:normAutofit/>
          </a:bodyPr>
          <a:lstStyle/>
          <a:p>
            <a:r>
              <a:rPr kumimoji="1" lang="ja-JP" altLang="en-US" sz="4000" dirty="0">
                <a:latin typeface="HGP創英角ﾎﾟｯﾌﾟ体" panose="040B0A00000000000000" pitchFamily="50" charset="-128"/>
                <a:ea typeface="HGP創英角ﾎﾟｯﾌﾟ体" panose="040B0A00000000000000" pitchFamily="50" charset="-128"/>
              </a:rPr>
              <a:t>今日のまとめ</a:t>
            </a:r>
          </a:p>
        </p:txBody>
      </p:sp>
      <p:sp>
        <p:nvSpPr>
          <p:cNvPr id="3" name="コンテンツ プレースホルダー 2">
            <a:extLst>
              <a:ext uri="{FF2B5EF4-FFF2-40B4-BE49-F238E27FC236}">
                <a16:creationId xmlns:a16="http://schemas.microsoft.com/office/drawing/2014/main" id="{739F8C2E-C46C-4D24-A1CD-B693349C1FAF}"/>
              </a:ext>
            </a:extLst>
          </p:cNvPr>
          <p:cNvSpPr>
            <a:spLocks noGrp="1"/>
          </p:cNvSpPr>
          <p:nvPr>
            <p:ph idx="1"/>
          </p:nvPr>
        </p:nvSpPr>
        <p:spPr/>
        <p:txBody>
          <a:bodyPr/>
          <a:lstStyle/>
          <a:p>
            <a:r>
              <a:rPr kumimoji="1" lang="en-US" altLang="ja-JP" dirty="0"/>
              <a:t>Web</a:t>
            </a:r>
            <a:r>
              <a:rPr kumimoji="1" lang="ja-JP" altLang="en-US" dirty="0"/>
              <a:t>システムの仕組み</a:t>
            </a:r>
            <a:endParaRPr kumimoji="1" lang="en-US" altLang="ja-JP" dirty="0"/>
          </a:p>
          <a:p>
            <a:r>
              <a:rPr kumimoji="1" lang="en-US" altLang="ja-JP" dirty="0"/>
              <a:t>Web</a:t>
            </a:r>
            <a:r>
              <a:rPr kumimoji="1" lang="ja-JP" altLang="en-US" dirty="0"/>
              <a:t>ページのデータの構造</a:t>
            </a:r>
            <a:endParaRPr kumimoji="1" lang="en-US" altLang="ja-JP" dirty="0"/>
          </a:p>
          <a:p>
            <a:pPr lvl="1"/>
            <a:r>
              <a:rPr lang="en-US" altLang="ja-JP" dirty="0"/>
              <a:t>HTML </a:t>
            </a:r>
            <a:r>
              <a:rPr lang="ja-JP" altLang="en-US" dirty="0"/>
              <a:t>と スタイルシート</a:t>
            </a:r>
            <a:endParaRPr lang="en-US" altLang="ja-JP" dirty="0"/>
          </a:p>
          <a:p>
            <a:r>
              <a:rPr lang="en-US" altLang="ja-JP" dirty="0"/>
              <a:t>Web</a:t>
            </a:r>
            <a:r>
              <a:rPr lang="ja-JP" altLang="en-US" dirty="0"/>
              <a:t>サーバを使ってみよう</a:t>
            </a:r>
            <a:endParaRPr lang="en-US" altLang="ja-JP" dirty="0"/>
          </a:p>
          <a:p>
            <a:pPr lvl="1"/>
            <a:r>
              <a:rPr lang="en-US" altLang="ja-JP" dirty="0"/>
              <a:t>XAMPP </a:t>
            </a:r>
            <a:r>
              <a:rPr lang="ja-JP" altLang="en-US" dirty="0"/>
              <a:t>と </a:t>
            </a:r>
            <a:r>
              <a:rPr lang="en-US" altLang="ja-JP" dirty="0" err="1"/>
              <a:t>VSCode</a:t>
            </a:r>
            <a:r>
              <a:rPr lang="en-US" altLang="ja-JP" dirty="0"/>
              <a:t> </a:t>
            </a:r>
            <a:r>
              <a:rPr lang="ja-JP" altLang="en-US" dirty="0"/>
              <a:t>の使い方</a:t>
            </a:r>
            <a:endParaRPr lang="en-US" altLang="ja-JP" dirty="0"/>
          </a:p>
          <a:p>
            <a:r>
              <a:rPr lang="ja-JP" altLang="en-US" dirty="0"/>
              <a:t>フロントエンドとバックエンドとは</a:t>
            </a:r>
            <a:endParaRPr lang="en-US" altLang="ja-JP" dirty="0"/>
          </a:p>
          <a:p>
            <a:pPr lvl="1"/>
            <a:r>
              <a:rPr lang="ja-JP" altLang="en-US" dirty="0"/>
              <a:t>ブラウザで動く</a:t>
            </a:r>
            <a:r>
              <a:rPr lang="en-US" altLang="ja-JP" dirty="0"/>
              <a:t>JavaScript	</a:t>
            </a:r>
            <a:r>
              <a:rPr lang="ja-JP" altLang="en-US" dirty="0"/>
              <a:t>フロントエンド</a:t>
            </a:r>
            <a:endParaRPr lang="en-US" altLang="ja-JP" dirty="0"/>
          </a:p>
          <a:p>
            <a:pPr lvl="1"/>
            <a:r>
              <a:rPr lang="ja-JP" altLang="en-US" dirty="0"/>
              <a:t>サーバで動く</a:t>
            </a:r>
            <a:r>
              <a:rPr lang="en-US" altLang="ja-JP" dirty="0"/>
              <a:t>PHP		</a:t>
            </a:r>
            <a:r>
              <a:rPr lang="ja-JP" altLang="en-US" dirty="0"/>
              <a:t>バックエンド</a:t>
            </a:r>
            <a:endParaRPr lang="en-US" altLang="ja-JP" dirty="0"/>
          </a:p>
        </p:txBody>
      </p:sp>
    </p:spTree>
    <p:extLst>
      <p:ext uri="{BB962C8B-B14F-4D97-AF65-F5344CB8AC3E}">
        <p14:creationId xmlns:p14="http://schemas.microsoft.com/office/powerpoint/2010/main" val="381029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DA1BD1-A9C1-44F3-803A-171F4AC6AF89}"/>
              </a:ext>
            </a:extLst>
          </p:cNvPr>
          <p:cNvSpPr>
            <a:spLocks noGrp="1"/>
          </p:cNvSpPr>
          <p:nvPr>
            <p:ph type="title"/>
          </p:nvPr>
        </p:nvSpPr>
        <p:spPr/>
        <p:txBody>
          <a:bodyPr>
            <a:normAutofit/>
          </a:bodyPr>
          <a:lstStyle/>
          <a:p>
            <a:r>
              <a:rPr lang="en-US" altLang="ja-JP" dirty="0"/>
              <a:t>Web</a:t>
            </a:r>
            <a:r>
              <a:rPr lang="ja-JP" altLang="en-US" dirty="0"/>
              <a:t>システムを作るイメージで</a:t>
            </a:r>
            <a:r>
              <a:rPr lang="en-US" altLang="ja-JP" dirty="0"/>
              <a:t>...</a:t>
            </a:r>
            <a:br>
              <a:rPr lang="en-US" altLang="ja-JP" dirty="0"/>
            </a:br>
            <a:r>
              <a:rPr lang="ja-JP" altLang="en-US" dirty="0"/>
              <a:t>　想定する対象</a:t>
            </a:r>
            <a:endParaRPr kumimoji="1" lang="ja-JP" altLang="en-US" dirty="0"/>
          </a:p>
        </p:txBody>
      </p:sp>
      <p:sp>
        <p:nvSpPr>
          <p:cNvPr id="3" name="コンテンツ プレースホルダー 2">
            <a:extLst>
              <a:ext uri="{FF2B5EF4-FFF2-40B4-BE49-F238E27FC236}">
                <a16:creationId xmlns:a16="http://schemas.microsoft.com/office/drawing/2014/main" id="{AEA7ABC4-7438-4C60-B3D5-9CDA5FEB2788}"/>
              </a:ext>
            </a:extLst>
          </p:cNvPr>
          <p:cNvSpPr>
            <a:spLocks noGrp="1"/>
          </p:cNvSpPr>
          <p:nvPr>
            <p:ph idx="1"/>
          </p:nvPr>
        </p:nvSpPr>
        <p:spPr>
          <a:xfrm>
            <a:off x="5696068" y="2055896"/>
            <a:ext cx="3332755" cy="3450613"/>
          </a:xfrm>
        </p:spPr>
        <p:txBody>
          <a:bodyPr/>
          <a:lstStyle/>
          <a:p>
            <a:r>
              <a:rPr kumimoji="1" lang="ja-JP" altLang="en-US" dirty="0"/>
              <a:t>お買い物ページを作る</a:t>
            </a:r>
            <a:endParaRPr kumimoji="1" lang="en-US" altLang="ja-JP" dirty="0"/>
          </a:p>
          <a:p>
            <a:r>
              <a:rPr kumimoji="1" lang="ja-JP" altLang="en-US" dirty="0"/>
              <a:t>説明の的を絞るために</a:t>
            </a:r>
            <a:endParaRPr kumimoji="1" lang="en-US" altLang="ja-JP" dirty="0"/>
          </a:p>
          <a:p>
            <a:pPr marL="0" indent="0">
              <a:buNone/>
            </a:pPr>
            <a:r>
              <a:rPr lang="en-US" altLang="ja-JP" dirty="0"/>
              <a:t>(1) </a:t>
            </a:r>
            <a:r>
              <a:rPr lang="ja-JP" altLang="en-US" dirty="0"/>
              <a:t>ユーザ登録 </a:t>
            </a:r>
            <a:r>
              <a:rPr lang="en-US" altLang="ja-JP" dirty="0"/>
              <a:t>- ×</a:t>
            </a:r>
          </a:p>
          <a:p>
            <a:pPr marL="0" indent="0">
              <a:buNone/>
            </a:pPr>
            <a:r>
              <a:rPr kumimoji="1" lang="en-US" altLang="ja-JP" dirty="0"/>
              <a:t>(2) </a:t>
            </a:r>
            <a:r>
              <a:rPr kumimoji="1" lang="ja-JP" altLang="en-US" dirty="0"/>
              <a:t>ログイン </a:t>
            </a:r>
            <a:r>
              <a:rPr kumimoji="1" lang="en-US" altLang="ja-JP" dirty="0"/>
              <a:t>- ×</a:t>
            </a:r>
          </a:p>
          <a:p>
            <a:pPr marL="0" indent="0">
              <a:buNone/>
            </a:pPr>
            <a:r>
              <a:rPr lang="en-US" altLang="ja-JP" dirty="0"/>
              <a:t>(3) </a:t>
            </a:r>
            <a:r>
              <a:rPr lang="ja-JP" altLang="en-US" dirty="0">
                <a:solidFill>
                  <a:srgbClr val="FF0000"/>
                </a:solidFill>
              </a:rPr>
              <a:t>商品発注ページ </a:t>
            </a:r>
            <a:r>
              <a:rPr lang="en-US" altLang="ja-JP" dirty="0">
                <a:solidFill>
                  <a:srgbClr val="FF0000"/>
                </a:solidFill>
              </a:rPr>
              <a:t>– </a:t>
            </a:r>
            <a:r>
              <a:rPr lang="ja-JP" altLang="en-US" dirty="0">
                <a:solidFill>
                  <a:srgbClr val="FF0000"/>
                </a:solidFill>
              </a:rPr>
              <a:t>〇</a:t>
            </a:r>
            <a:endParaRPr kumimoji="1" lang="ja-JP" altLang="en-US" dirty="0">
              <a:solidFill>
                <a:srgbClr val="FF0000"/>
              </a:solidFill>
            </a:endParaRPr>
          </a:p>
        </p:txBody>
      </p:sp>
      <p:grpSp>
        <p:nvGrpSpPr>
          <p:cNvPr id="77" name="グループ化 76">
            <a:extLst>
              <a:ext uri="{FF2B5EF4-FFF2-40B4-BE49-F238E27FC236}">
                <a16:creationId xmlns:a16="http://schemas.microsoft.com/office/drawing/2014/main" id="{203710F5-D244-4B09-B648-401FFA8A87E6}"/>
              </a:ext>
            </a:extLst>
          </p:cNvPr>
          <p:cNvGrpSpPr/>
          <p:nvPr/>
        </p:nvGrpSpPr>
        <p:grpSpPr>
          <a:xfrm>
            <a:off x="210022" y="2256742"/>
            <a:ext cx="5345764" cy="3056945"/>
            <a:chOff x="729225" y="2094257"/>
            <a:chExt cx="5345764" cy="3056945"/>
          </a:xfrm>
        </p:grpSpPr>
        <p:grpSp>
          <p:nvGrpSpPr>
            <p:cNvPr id="34" name="グループ化 33">
              <a:extLst>
                <a:ext uri="{FF2B5EF4-FFF2-40B4-BE49-F238E27FC236}">
                  <a16:creationId xmlns:a16="http://schemas.microsoft.com/office/drawing/2014/main" id="{B6EC77E7-AF4B-488C-8456-DC30A130D1B2}"/>
                </a:ext>
              </a:extLst>
            </p:cNvPr>
            <p:cNvGrpSpPr/>
            <p:nvPr/>
          </p:nvGrpSpPr>
          <p:grpSpPr>
            <a:xfrm>
              <a:off x="729225" y="2886005"/>
              <a:ext cx="737744" cy="1118100"/>
              <a:chOff x="484716" y="2696287"/>
              <a:chExt cx="737744" cy="1118100"/>
            </a:xfrm>
          </p:grpSpPr>
          <p:grpSp>
            <p:nvGrpSpPr>
              <p:cNvPr id="22" name="グループ化 21">
                <a:extLst>
                  <a:ext uri="{FF2B5EF4-FFF2-40B4-BE49-F238E27FC236}">
                    <a16:creationId xmlns:a16="http://schemas.microsoft.com/office/drawing/2014/main" id="{922491E5-C315-43B5-9E70-3F0F977E518D}"/>
                  </a:ext>
                </a:extLst>
              </p:cNvPr>
              <p:cNvGrpSpPr/>
              <p:nvPr/>
            </p:nvGrpSpPr>
            <p:grpSpPr>
              <a:xfrm>
                <a:off x="620012" y="2696287"/>
                <a:ext cx="509154" cy="732713"/>
                <a:chOff x="741448" y="3226222"/>
                <a:chExt cx="509154" cy="732713"/>
              </a:xfrm>
            </p:grpSpPr>
            <p:sp>
              <p:nvSpPr>
                <p:cNvPr id="4" name="楕円 3">
                  <a:extLst>
                    <a:ext uri="{FF2B5EF4-FFF2-40B4-BE49-F238E27FC236}">
                      <a16:creationId xmlns:a16="http://schemas.microsoft.com/office/drawing/2014/main" id="{1EE1A7EE-40B6-4A6B-86FB-69DA8F28B787}"/>
                    </a:ext>
                  </a:extLst>
                </p:cNvPr>
                <p:cNvSpPr/>
                <p:nvPr/>
              </p:nvSpPr>
              <p:spPr>
                <a:xfrm>
                  <a:off x="820882" y="3226222"/>
                  <a:ext cx="308284" cy="308284"/>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83327F0-110F-4B93-A099-69E9E25648F2}"/>
                    </a:ext>
                  </a:extLst>
                </p:cNvPr>
                <p:cNvCxnSpPr>
                  <a:cxnSpLocks/>
                </p:cNvCxnSpPr>
                <p:nvPr/>
              </p:nvCxnSpPr>
              <p:spPr>
                <a:xfrm>
                  <a:off x="741448" y="3631778"/>
                  <a:ext cx="50915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2039046-85FA-4F89-BC98-933D77E89884}"/>
                    </a:ext>
                  </a:extLst>
                </p:cNvPr>
                <p:cNvCxnSpPr>
                  <a:cxnSpLocks/>
                </p:cNvCxnSpPr>
                <p:nvPr/>
              </p:nvCxnSpPr>
              <p:spPr>
                <a:xfrm>
                  <a:off x="975024" y="3522518"/>
                  <a:ext cx="0" cy="2185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F2A4F8B-0398-4F21-9EA1-42B35952365F}"/>
                    </a:ext>
                  </a:extLst>
                </p:cNvPr>
                <p:cNvCxnSpPr>
                  <a:cxnSpLocks/>
                </p:cNvCxnSpPr>
                <p:nvPr/>
              </p:nvCxnSpPr>
              <p:spPr>
                <a:xfrm flipH="1">
                  <a:off x="813461" y="3751117"/>
                  <a:ext cx="163286" cy="2078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2B3F0C7-2FBD-4772-A6B5-DCD789D6DD74}"/>
                    </a:ext>
                  </a:extLst>
                </p:cNvPr>
                <p:cNvCxnSpPr>
                  <a:cxnSpLocks/>
                </p:cNvCxnSpPr>
                <p:nvPr/>
              </p:nvCxnSpPr>
              <p:spPr>
                <a:xfrm>
                  <a:off x="975024" y="3751117"/>
                  <a:ext cx="177084" cy="2078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7E84040F-BA1B-445A-9EF7-6AEFDD0A0CFE}"/>
                  </a:ext>
                </a:extLst>
              </p:cNvPr>
              <p:cNvSpPr txBox="1"/>
              <p:nvPr/>
            </p:nvSpPr>
            <p:spPr>
              <a:xfrm>
                <a:off x="484716" y="3445055"/>
                <a:ext cx="737744" cy="369332"/>
              </a:xfrm>
              <a:prstGeom prst="rect">
                <a:avLst/>
              </a:prstGeom>
              <a:noFill/>
            </p:spPr>
            <p:txBody>
              <a:bodyPr wrap="square" rtlCol="0">
                <a:spAutoFit/>
              </a:bodyPr>
              <a:lstStyle/>
              <a:p>
                <a:pPr algn="ctr"/>
                <a:r>
                  <a:rPr kumimoji="1" lang="ja-JP" altLang="en-US" dirty="0"/>
                  <a:t>顧客</a:t>
                </a:r>
              </a:p>
            </p:txBody>
          </p:sp>
        </p:grpSp>
        <p:grpSp>
          <p:nvGrpSpPr>
            <p:cNvPr id="35" name="グループ化 34">
              <a:extLst>
                <a:ext uri="{FF2B5EF4-FFF2-40B4-BE49-F238E27FC236}">
                  <a16:creationId xmlns:a16="http://schemas.microsoft.com/office/drawing/2014/main" id="{D4B7ADA4-786C-4223-8334-EC5787BA586F}"/>
                </a:ext>
              </a:extLst>
            </p:cNvPr>
            <p:cNvGrpSpPr/>
            <p:nvPr/>
          </p:nvGrpSpPr>
          <p:grpSpPr>
            <a:xfrm>
              <a:off x="5337245" y="3684525"/>
              <a:ext cx="737744" cy="1118100"/>
              <a:chOff x="4436704" y="2696287"/>
              <a:chExt cx="737744" cy="1118100"/>
            </a:xfrm>
          </p:grpSpPr>
          <p:grpSp>
            <p:nvGrpSpPr>
              <p:cNvPr id="24" name="グループ化 23">
                <a:extLst>
                  <a:ext uri="{FF2B5EF4-FFF2-40B4-BE49-F238E27FC236}">
                    <a16:creationId xmlns:a16="http://schemas.microsoft.com/office/drawing/2014/main" id="{784B6F92-5CD2-455A-8EC5-A78F4B5663A9}"/>
                  </a:ext>
                </a:extLst>
              </p:cNvPr>
              <p:cNvGrpSpPr/>
              <p:nvPr/>
            </p:nvGrpSpPr>
            <p:grpSpPr>
              <a:xfrm>
                <a:off x="4572000" y="2696287"/>
                <a:ext cx="509154" cy="732713"/>
                <a:chOff x="741448" y="3226222"/>
                <a:chExt cx="509154" cy="732713"/>
              </a:xfrm>
            </p:grpSpPr>
            <p:sp>
              <p:nvSpPr>
                <p:cNvPr id="25" name="楕円 24">
                  <a:extLst>
                    <a:ext uri="{FF2B5EF4-FFF2-40B4-BE49-F238E27FC236}">
                      <a16:creationId xmlns:a16="http://schemas.microsoft.com/office/drawing/2014/main" id="{78E3EA2A-D51B-4A99-A053-D73CB94C79AC}"/>
                    </a:ext>
                  </a:extLst>
                </p:cNvPr>
                <p:cNvSpPr/>
                <p:nvPr/>
              </p:nvSpPr>
              <p:spPr>
                <a:xfrm>
                  <a:off x="820882" y="3226222"/>
                  <a:ext cx="308284" cy="308284"/>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F5337C99-7E26-4AE7-A93B-4516A5F7B9D5}"/>
                    </a:ext>
                  </a:extLst>
                </p:cNvPr>
                <p:cNvCxnSpPr>
                  <a:cxnSpLocks/>
                </p:cNvCxnSpPr>
                <p:nvPr/>
              </p:nvCxnSpPr>
              <p:spPr>
                <a:xfrm>
                  <a:off x="741448" y="3631778"/>
                  <a:ext cx="50915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6BAB1E4-289E-4F95-9242-D814DD6A466F}"/>
                    </a:ext>
                  </a:extLst>
                </p:cNvPr>
                <p:cNvCxnSpPr>
                  <a:cxnSpLocks/>
                </p:cNvCxnSpPr>
                <p:nvPr/>
              </p:nvCxnSpPr>
              <p:spPr>
                <a:xfrm>
                  <a:off x="975024" y="3522518"/>
                  <a:ext cx="0" cy="2185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C404AFB-98FD-4F00-A72F-BE8FD3EF1EF7}"/>
                    </a:ext>
                  </a:extLst>
                </p:cNvPr>
                <p:cNvCxnSpPr>
                  <a:cxnSpLocks/>
                </p:cNvCxnSpPr>
                <p:nvPr/>
              </p:nvCxnSpPr>
              <p:spPr>
                <a:xfrm flipH="1">
                  <a:off x="813461" y="3751117"/>
                  <a:ext cx="163286" cy="2078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222195E-5BAB-43D5-BE59-5FEA66388C28}"/>
                    </a:ext>
                  </a:extLst>
                </p:cNvPr>
                <p:cNvCxnSpPr>
                  <a:cxnSpLocks/>
                </p:cNvCxnSpPr>
                <p:nvPr/>
              </p:nvCxnSpPr>
              <p:spPr>
                <a:xfrm>
                  <a:off x="975024" y="3751117"/>
                  <a:ext cx="177084" cy="2078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テキスト ボックス 29">
                <a:extLst>
                  <a:ext uri="{FF2B5EF4-FFF2-40B4-BE49-F238E27FC236}">
                    <a16:creationId xmlns:a16="http://schemas.microsoft.com/office/drawing/2014/main" id="{6ED3C1A7-7B09-453B-8571-1F0714B94C47}"/>
                  </a:ext>
                </a:extLst>
              </p:cNvPr>
              <p:cNvSpPr txBox="1"/>
              <p:nvPr/>
            </p:nvSpPr>
            <p:spPr>
              <a:xfrm>
                <a:off x="4436704" y="3445055"/>
                <a:ext cx="737744" cy="369332"/>
              </a:xfrm>
              <a:prstGeom prst="rect">
                <a:avLst/>
              </a:prstGeom>
              <a:noFill/>
            </p:spPr>
            <p:txBody>
              <a:bodyPr wrap="square" rtlCol="0">
                <a:spAutoFit/>
              </a:bodyPr>
              <a:lstStyle/>
              <a:p>
                <a:pPr algn="ctr"/>
                <a:r>
                  <a:rPr kumimoji="1" lang="ja-JP" altLang="en-US" dirty="0"/>
                  <a:t>お店</a:t>
                </a:r>
              </a:p>
            </p:txBody>
          </p:sp>
        </p:grpSp>
        <p:sp>
          <p:nvSpPr>
            <p:cNvPr id="31" name="楕円 30">
              <a:extLst>
                <a:ext uri="{FF2B5EF4-FFF2-40B4-BE49-F238E27FC236}">
                  <a16:creationId xmlns:a16="http://schemas.microsoft.com/office/drawing/2014/main" id="{AB92FDF1-FB5F-4DB2-9C1D-FD064A627984}"/>
                </a:ext>
              </a:extLst>
            </p:cNvPr>
            <p:cNvSpPr/>
            <p:nvPr/>
          </p:nvSpPr>
          <p:spPr>
            <a:xfrm>
              <a:off x="2306779" y="2094257"/>
              <a:ext cx="1402773" cy="519547"/>
            </a:xfrm>
            <a:prstGeom prst="ellipse">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ユーザ登録</a:t>
              </a:r>
            </a:p>
          </p:txBody>
        </p:sp>
        <p:sp>
          <p:nvSpPr>
            <p:cNvPr id="32" name="楕円 31">
              <a:extLst>
                <a:ext uri="{FF2B5EF4-FFF2-40B4-BE49-F238E27FC236}">
                  <a16:creationId xmlns:a16="http://schemas.microsoft.com/office/drawing/2014/main" id="{3E0C7AED-CE0D-4307-B022-94F73FA1FB6F}"/>
                </a:ext>
              </a:extLst>
            </p:cNvPr>
            <p:cNvSpPr/>
            <p:nvPr/>
          </p:nvSpPr>
          <p:spPr>
            <a:xfrm>
              <a:off x="2306779" y="2751315"/>
              <a:ext cx="1402773" cy="519547"/>
            </a:xfrm>
            <a:prstGeom prst="ellipse">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ログイン</a:t>
              </a:r>
            </a:p>
          </p:txBody>
        </p:sp>
        <p:sp>
          <p:nvSpPr>
            <p:cNvPr id="33" name="楕円 32">
              <a:extLst>
                <a:ext uri="{FF2B5EF4-FFF2-40B4-BE49-F238E27FC236}">
                  <a16:creationId xmlns:a16="http://schemas.microsoft.com/office/drawing/2014/main" id="{050810BC-7D8C-4DF2-80C8-95169838AB5D}"/>
                </a:ext>
              </a:extLst>
            </p:cNvPr>
            <p:cNvSpPr/>
            <p:nvPr/>
          </p:nvSpPr>
          <p:spPr>
            <a:xfrm>
              <a:off x="2306780" y="3983802"/>
              <a:ext cx="1402773" cy="519547"/>
            </a:xfrm>
            <a:prstGeom prst="ellipse">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0000"/>
                  </a:solidFill>
                </a:rPr>
                <a:t>発注</a:t>
              </a:r>
            </a:p>
          </p:txBody>
        </p:sp>
        <p:cxnSp>
          <p:nvCxnSpPr>
            <p:cNvPr id="37" name="直線コネクタ 36">
              <a:extLst>
                <a:ext uri="{FF2B5EF4-FFF2-40B4-BE49-F238E27FC236}">
                  <a16:creationId xmlns:a16="http://schemas.microsoft.com/office/drawing/2014/main" id="{4B241A57-6CEF-41D8-B253-26810D5D458D}"/>
                </a:ext>
              </a:extLst>
            </p:cNvPr>
            <p:cNvCxnSpPr>
              <a:cxnSpLocks/>
              <a:endCxn id="31" idx="2"/>
            </p:cNvCxnSpPr>
            <p:nvPr/>
          </p:nvCxnSpPr>
          <p:spPr>
            <a:xfrm flipV="1">
              <a:off x="1373675" y="2354031"/>
              <a:ext cx="933104" cy="59103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D0123B55-45C1-45A2-A70B-726C1EB2AC9B}"/>
                </a:ext>
              </a:extLst>
            </p:cNvPr>
            <p:cNvCxnSpPr>
              <a:cxnSpLocks/>
              <a:stCxn id="32" idx="2"/>
            </p:cNvCxnSpPr>
            <p:nvPr/>
          </p:nvCxnSpPr>
          <p:spPr>
            <a:xfrm flipH="1">
              <a:off x="1443491" y="3011089"/>
              <a:ext cx="863288" cy="180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6CDB0EE-84AF-46FE-957E-8037DB521B0B}"/>
                </a:ext>
              </a:extLst>
            </p:cNvPr>
            <p:cNvCxnSpPr>
              <a:stCxn id="33" idx="2"/>
            </p:cNvCxnSpPr>
            <p:nvPr/>
          </p:nvCxnSpPr>
          <p:spPr>
            <a:xfrm flipH="1" flipV="1">
              <a:off x="1466969" y="3652536"/>
              <a:ext cx="839811" cy="5910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フローチャート: 磁気ディスク 45">
              <a:extLst>
                <a:ext uri="{FF2B5EF4-FFF2-40B4-BE49-F238E27FC236}">
                  <a16:creationId xmlns:a16="http://schemas.microsoft.com/office/drawing/2014/main" id="{A1DAB563-1F79-477A-8917-FE6DCA4BCA2B}"/>
                </a:ext>
              </a:extLst>
            </p:cNvPr>
            <p:cNvSpPr/>
            <p:nvPr/>
          </p:nvSpPr>
          <p:spPr>
            <a:xfrm>
              <a:off x="3758921" y="3324942"/>
              <a:ext cx="997743" cy="524895"/>
            </a:xfrm>
            <a:prstGeom prst="flowChartMagneticDisk">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0000"/>
                  </a:solidFill>
                </a:rPr>
                <a:t>ユーザ情報</a:t>
              </a:r>
            </a:p>
          </p:txBody>
        </p:sp>
        <p:sp>
          <p:nvSpPr>
            <p:cNvPr id="47" name="フローチャート: 磁気ディスク 46">
              <a:extLst>
                <a:ext uri="{FF2B5EF4-FFF2-40B4-BE49-F238E27FC236}">
                  <a16:creationId xmlns:a16="http://schemas.microsoft.com/office/drawing/2014/main" id="{38892870-B1B8-48DD-8E1D-82084CCDAF2B}"/>
                </a:ext>
              </a:extLst>
            </p:cNvPr>
            <p:cNvSpPr/>
            <p:nvPr/>
          </p:nvSpPr>
          <p:spPr>
            <a:xfrm>
              <a:off x="3758921" y="4626307"/>
              <a:ext cx="997743" cy="524895"/>
            </a:xfrm>
            <a:prstGeom prst="flowChartMagneticDisk">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rgbClr val="FF0000"/>
                  </a:solidFill>
                </a:rPr>
                <a:t>商品情報</a:t>
              </a:r>
            </a:p>
          </p:txBody>
        </p:sp>
        <p:cxnSp>
          <p:nvCxnSpPr>
            <p:cNvPr id="51" name="直線コネクタ 50">
              <a:extLst>
                <a:ext uri="{FF2B5EF4-FFF2-40B4-BE49-F238E27FC236}">
                  <a16:creationId xmlns:a16="http://schemas.microsoft.com/office/drawing/2014/main" id="{0938773A-7B1F-4963-B66C-28E137306349}"/>
                </a:ext>
              </a:extLst>
            </p:cNvPr>
            <p:cNvCxnSpPr>
              <a:cxnSpLocks/>
              <a:stCxn id="31" idx="5"/>
            </p:cNvCxnSpPr>
            <p:nvPr/>
          </p:nvCxnSpPr>
          <p:spPr>
            <a:xfrm>
              <a:off x="3504121" y="2537718"/>
              <a:ext cx="654513" cy="786944"/>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573F7A24-215B-479E-99F1-6ABC4734D600}"/>
                </a:ext>
              </a:extLst>
            </p:cNvPr>
            <p:cNvCxnSpPr>
              <a:cxnSpLocks/>
              <a:stCxn id="32" idx="5"/>
            </p:cNvCxnSpPr>
            <p:nvPr/>
          </p:nvCxnSpPr>
          <p:spPr>
            <a:xfrm>
              <a:off x="3504121" y="3194776"/>
              <a:ext cx="273855" cy="259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1339EEE-72D3-478A-B742-B0AE7A61954B}"/>
                </a:ext>
              </a:extLst>
            </p:cNvPr>
            <p:cNvCxnSpPr>
              <a:cxnSpLocks/>
              <a:endCxn id="33" idx="7"/>
            </p:cNvCxnSpPr>
            <p:nvPr/>
          </p:nvCxnSpPr>
          <p:spPr>
            <a:xfrm flipH="1">
              <a:off x="3504122" y="3736771"/>
              <a:ext cx="265188" cy="3231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101B2E0-0707-4CA7-99CA-B297DA31250C}"/>
                </a:ext>
              </a:extLst>
            </p:cNvPr>
            <p:cNvCxnSpPr>
              <a:cxnSpLocks/>
              <a:stCxn id="33" idx="5"/>
              <a:endCxn id="47" idx="2"/>
            </p:cNvCxnSpPr>
            <p:nvPr/>
          </p:nvCxnSpPr>
          <p:spPr>
            <a:xfrm>
              <a:off x="3504122" y="4427263"/>
              <a:ext cx="254799" cy="4614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ADFC9F9-7B64-495A-A145-AFB30F3B5150}"/>
                </a:ext>
              </a:extLst>
            </p:cNvPr>
            <p:cNvCxnSpPr>
              <a:cxnSpLocks/>
              <a:stCxn id="33" idx="6"/>
            </p:cNvCxnSpPr>
            <p:nvPr/>
          </p:nvCxnSpPr>
          <p:spPr>
            <a:xfrm flipV="1">
              <a:off x="3709553" y="4096203"/>
              <a:ext cx="1659640" cy="1473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8" name="テキスト ボックス 77">
            <a:extLst>
              <a:ext uri="{FF2B5EF4-FFF2-40B4-BE49-F238E27FC236}">
                <a16:creationId xmlns:a16="http://schemas.microsoft.com/office/drawing/2014/main" id="{D0FE7A3E-1274-45E0-A6C8-AAE83C31CC4F}"/>
              </a:ext>
            </a:extLst>
          </p:cNvPr>
          <p:cNvSpPr txBox="1"/>
          <p:nvPr/>
        </p:nvSpPr>
        <p:spPr>
          <a:xfrm>
            <a:off x="947766" y="5506509"/>
            <a:ext cx="3792387" cy="369332"/>
          </a:xfrm>
          <a:prstGeom prst="rect">
            <a:avLst/>
          </a:prstGeom>
          <a:noFill/>
        </p:spPr>
        <p:txBody>
          <a:bodyPr wrap="square" rtlCol="0">
            <a:spAutoFit/>
          </a:bodyPr>
          <a:lstStyle/>
          <a:p>
            <a:r>
              <a:rPr kumimoji="1" lang="ja-JP" altLang="en-US" dirty="0"/>
              <a:t>お買い物ページの</a:t>
            </a:r>
            <a:r>
              <a:rPr kumimoji="1" lang="ja-JP" altLang="en-US" b="1" dirty="0"/>
              <a:t>ユースケース図</a:t>
            </a:r>
          </a:p>
        </p:txBody>
      </p:sp>
    </p:spTree>
    <p:extLst>
      <p:ext uri="{BB962C8B-B14F-4D97-AF65-F5344CB8AC3E}">
        <p14:creationId xmlns:p14="http://schemas.microsoft.com/office/powerpoint/2010/main" val="231918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5AEC68-46E0-4185-B629-154F2460700C}"/>
              </a:ext>
            </a:extLst>
          </p:cNvPr>
          <p:cNvSpPr>
            <a:spLocks noGrp="1"/>
          </p:cNvSpPr>
          <p:nvPr>
            <p:ph type="title"/>
          </p:nvPr>
        </p:nvSpPr>
        <p:spPr>
          <a:xfrm>
            <a:off x="1443491" y="442762"/>
            <a:ext cx="6571343" cy="1410993"/>
          </a:xfrm>
        </p:spPr>
        <p:txBody>
          <a:bodyPr>
            <a:normAutofit/>
          </a:bodyPr>
          <a:lstStyle/>
          <a:p>
            <a:r>
              <a:rPr kumimoji="1" lang="ja-JP" altLang="en-US" sz="4000" dirty="0">
                <a:latin typeface="HGP創英角ﾎﾟｯﾌﾟ体" panose="040B0A00000000000000" pitchFamily="50" charset="-128"/>
                <a:ea typeface="HGP創英角ﾎﾟｯﾌﾟ体" panose="040B0A00000000000000" pitchFamily="50" charset="-128"/>
              </a:rPr>
              <a:t>インターネットは</a:t>
            </a:r>
            <a:br>
              <a:rPr kumimoji="1" lang="en-US" altLang="ja-JP" sz="4000" dirty="0">
                <a:latin typeface="HGP創英角ﾎﾟｯﾌﾟ体" panose="040B0A00000000000000" pitchFamily="50" charset="-128"/>
                <a:ea typeface="HGP創英角ﾎﾟｯﾌﾟ体" panose="040B0A00000000000000" pitchFamily="50" charset="-128"/>
              </a:rPr>
            </a:br>
            <a:r>
              <a:rPr kumimoji="1" lang="ja-JP" altLang="en-US" sz="4000" dirty="0">
                <a:latin typeface="HGP創英角ﾎﾟｯﾌﾟ体" panose="040B0A00000000000000" pitchFamily="50" charset="-128"/>
                <a:ea typeface="HGP創英角ﾎﾟｯﾌﾟ体" panose="040B0A00000000000000" pitchFamily="50" charset="-128"/>
              </a:rPr>
              <a:t>どういう仕組みなのか？</a:t>
            </a:r>
          </a:p>
        </p:txBody>
      </p:sp>
      <p:sp>
        <p:nvSpPr>
          <p:cNvPr id="3" name="コンテンツ プレースホルダー 2">
            <a:extLst>
              <a:ext uri="{FF2B5EF4-FFF2-40B4-BE49-F238E27FC236}">
                <a16:creationId xmlns:a16="http://schemas.microsoft.com/office/drawing/2014/main" id="{135C19E5-9457-4C89-8B24-73D35E221D07}"/>
              </a:ext>
            </a:extLst>
          </p:cNvPr>
          <p:cNvSpPr>
            <a:spLocks noGrp="1"/>
          </p:cNvSpPr>
          <p:nvPr>
            <p:ph idx="1"/>
          </p:nvPr>
        </p:nvSpPr>
        <p:spPr/>
        <p:txBody>
          <a:bodyPr/>
          <a:lstStyle/>
          <a:p>
            <a:r>
              <a:rPr kumimoji="1" lang="ja-JP" altLang="en-US" dirty="0"/>
              <a:t>インターネットの仕組み</a:t>
            </a:r>
            <a:endParaRPr kumimoji="1" lang="en-US" altLang="ja-JP" dirty="0"/>
          </a:p>
          <a:p>
            <a:r>
              <a:rPr lang="ja-JP" altLang="en-US" dirty="0"/>
              <a:t>コンピュータ名と</a:t>
            </a:r>
            <a:r>
              <a:rPr lang="en-US" altLang="ja-JP" dirty="0"/>
              <a:t>DNS</a:t>
            </a:r>
          </a:p>
          <a:p>
            <a:r>
              <a:rPr kumimoji="1" lang="ja-JP" altLang="en-US" dirty="0"/>
              <a:t>ポート番号とプロトコル</a:t>
            </a:r>
            <a:endParaRPr kumimoji="1" lang="en-US" altLang="ja-JP" dirty="0"/>
          </a:p>
          <a:p>
            <a:r>
              <a:rPr lang="en-US" altLang="ja-JP" dirty="0"/>
              <a:t>URL</a:t>
            </a:r>
            <a:r>
              <a:rPr lang="ja-JP" altLang="en-US" dirty="0"/>
              <a:t>とは</a:t>
            </a:r>
            <a:endParaRPr lang="en-US" altLang="ja-JP" dirty="0"/>
          </a:p>
          <a:p>
            <a:r>
              <a:rPr kumimoji="1" lang="en-US" altLang="ja-JP" dirty="0"/>
              <a:t>HTML(Hyper Text Markup Language)</a:t>
            </a:r>
          </a:p>
          <a:p>
            <a:endParaRPr kumimoji="1" lang="ja-JP" altLang="en-US" dirty="0"/>
          </a:p>
        </p:txBody>
      </p:sp>
      <p:pic>
        <p:nvPicPr>
          <p:cNvPr id="15362" name="Picture 2" descr="インターネットのキャラクター">
            <a:extLst>
              <a:ext uri="{FF2B5EF4-FFF2-40B4-BE49-F238E27FC236}">
                <a16:creationId xmlns:a16="http://schemas.microsoft.com/office/drawing/2014/main" id="{67EA0ED0-44B2-8109-8667-6AE85FDA3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130" y="3176417"/>
            <a:ext cx="2877063" cy="287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99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4BB00A-FE4B-4EB2-960A-DF1F1626C312}"/>
              </a:ext>
            </a:extLst>
          </p:cNvPr>
          <p:cNvSpPr>
            <a:spLocks noGrp="1"/>
          </p:cNvSpPr>
          <p:nvPr>
            <p:ph type="title"/>
          </p:nvPr>
        </p:nvSpPr>
        <p:spPr/>
        <p:txBody>
          <a:bodyPr/>
          <a:lstStyle/>
          <a:p>
            <a:r>
              <a:rPr kumimoji="1" lang="ja-JP" altLang="en-US" dirty="0"/>
              <a:t>インターネットの仕組み</a:t>
            </a:r>
          </a:p>
        </p:txBody>
      </p:sp>
      <p:sp>
        <p:nvSpPr>
          <p:cNvPr id="3" name="コンテンツ プレースホルダー 2">
            <a:extLst>
              <a:ext uri="{FF2B5EF4-FFF2-40B4-BE49-F238E27FC236}">
                <a16:creationId xmlns:a16="http://schemas.microsoft.com/office/drawing/2014/main" id="{28DBE108-4AC2-461E-9B65-08A46CC75081}"/>
              </a:ext>
            </a:extLst>
          </p:cNvPr>
          <p:cNvSpPr>
            <a:spLocks noGrp="1"/>
          </p:cNvSpPr>
          <p:nvPr>
            <p:ph idx="1"/>
          </p:nvPr>
        </p:nvSpPr>
        <p:spPr>
          <a:xfrm>
            <a:off x="1443491" y="2135280"/>
            <a:ext cx="6571343" cy="3450613"/>
          </a:xfrm>
        </p:spPr>
        <p:txBody>
          <a:bodyPr/>
          <a:lstStyle/>
          <a:p>
            <a:pPr marL="0" indent="0">
              <a:buNone/>
            </a:pPr>
            <a:endParaRPr kumimoji="1" lang="ja-JP" altLang="en-US" dirty="0"/>
          </a:p>
        </p:txBody>
      </p:sp>
      <p:sp>
        <p:nvSpPr>
          <p:cNvPr id="4" name="思考の吹き出し: 雲形 3">
            <a:extLst>
              <a:ext uri="{FF2B5EF4-FFF2-40B4-BE49-F238E27FC236}">
                <a16:creationId xmlns:a16="http://schemas.microsoft.com/office/drawing/2014/main" id="{2FE687F2-0595-4A6D-B6D9-FB7B3F2475CA}"/>
              </a:ext>
            </a:extLst>
          </p:cNvPr>
          <p:cNvSpPr/>
          <p:nvPr/>
        </p:nvSpPr>
        <p:spPr>
          <a:xfrm>
            <a:off x="3389838" y="2807350"/>
            <a:ext cx="2232747" cy="1475508"/>
          </a:xfrm>
          <a:prstGeom prst="cloudCallout">
            <a:avLst>
              <a:gd name="adj1" fmla="val -16228"/>
              <a:gd name="adj2" fmla="val 5163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internet</a:t>
            </a:r>
            <a:endParaRPr kumimoji="1" lang="ja-JP" altLang="en-US" dirty="0"/>
          </a:p>
        </p:txBody>
      </p:sp>
      <p:sp>
        <p:nvSpPr>
          <p:cNvPr id="5" name="四角形: 角を丸くする 4">
            <a:extLst>
              <a:ext uri="{FF2B5EF4-FFF2-40B4-BE49-F238E27FC236}">
                <a16:creationId xmlns:a16="http://schemas.microsoft.com/office/drawing/2014/main" id="{3296800E-433D-41DE-BF2E-9275F5365E43}"/>
              </a:ext>
            </a:extLst>
          </p:cNvPr>
          <p:cNvSpPr/>
          <p:nvPr/>
        </p:nvSpPr>
        <p:spPr>
          <a:xfrm>
            <a:off x="5703310" y="2580687"/>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サーバ</a:t>
            </a:r>
          </a:p>
        </p:txBody>
      </p:sp>
      <p:sp>
        <p:nvSpPr>
          <p:cNvPr id="6" name="四角形: 角を丸くする 5">
            <a:extLst>
              <a:ext uri="{FF2B5EF4-FFF2-40B4-BE49-F238E27FC236}">
                <a16:creationId xmlns:a16="http://schemas.microsoft.com/office/drawing/2014/main" id="{C9EA45B5-DB5C-43D4-857C-E8D0A3991FFF}"/>
              </a:ext>
            </a:extLst>
          </p:cNvPr>
          <p:cNvSpPr/>
          <p:nvPr/>
        </p:nvSpPr>
        <p:spPr>
          <a:xfrm>
            <a:off x="1999395" y="3915437"/>
            <a:ext cx="1167245"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パソコン</a:t>
            </a:r>
          </a:p>
        </p:txBody>
      </p:sp>
      <p:sp>
        <p:nvSpPr>
          <p:cNvPr id="7" name="正方形/長方形 6">
            <a:extLst>
              <a:ext uri="{FF2B5EF4-FFF2-40B4-BE49-F238E27FC236}">
                <a16:creationId xmlns:a16="http://schemas.microsoft.com/office/drawing/2014/main" id="{817041E8-5554-4FAF-AB6B-1957E6A8B0EA}"/>
              </a:ext>
            </a:extLst>
          </p:cNvPr>
          <p:cNvSpPr/>
          <p:nvPr/>
        </p:nvSpPr>
        <p:spPr>
          <a:xfrm>
            <a:off x="1129166" y="4471835"/>
            <a:ext cx="2090738" cy="1371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353B50-7B0F-447F-8050-7D5EF5DAFB42}"/>
              </a:ext>
            </a:extLst>
          </p:cNvPr>
          <p:cNvSpPr/>
          <p:nvPr/>
        </p:nvSpPr>
        <p:spPr>
          <a:xfrm>
            <a:off x="1271175" y="4582274"/>
            <a:ext cx="1787021" cy="2324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t>http://tsaitoh.net/index.html</a:t>
            </a:r>
            <a:endParaRPr kumimoji="1" lang="ja-JP" altLang="en-US" sz="1050" dirty="0"/>
          </a:p>
        </p:txBody>
      </p:sp>
      <p:sp>
        <p:nvSpPr>
          <p:cNvPr id="9" name="楕円 8">
            <a:extLst>
              <a:ext uri="{FF2B5EF4-FFF2-40B4-BE49-F238E27FC236}">
                <a16:creationId xmlns:a16="http://schemas.microsoft.com/office/drawing/2014/main" id="{E1163D13-EF04-426D-85DF-EBA406D8D4A4}"/>
              </a:ext>
            </a:extLst>
          </p:cNvPr>
          <p:cNvSpPr/>
          <p:nvPr/>
        </p:nvSpPr>
        <p:spPr>
          <a:xfrm>
            <a:off x="1271175" y="4985821"/>
            <a:ext cx="609601" cy="60960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C2E422B-54BB-4BF2-AF29-8A37138BCCA7}"/>
              </a:ext>
            </a:extLst>
          </p:cNvPr>
          <p:cNvSpPr txBox="1"/>
          <p:nvPr/>
        </p:nvSpPr>
        <p:spPr>
          <a:xfrm>
            <a:off x="1934040" y="5022674"/>
            <a:ext cx="1232600" cy="523220"/>
          </a:xfrm>
          <a:prstGeom prst="rect">
            <a:avLst/>
          </a:prstGeom>
          <a:noFill/>
        </p:spPr>
        <p:txBody>
          <a:bodyPr wrap="square" rtlCol="0">
            <a:spAutoFit/>
          </a:bodyPr>
          <a:lstStyle/>
          <a:p>
            <a:r>
              <a:rPr kumimoji="1" lang="ja-JP" altLang="en-US" sz="1400" dirty="0"/>
              <a:t>こんにちは</a:t>
            </a:r>
            <a:br>
              <a:rPr kumimoji="1" lang="en-US" altLang="ja-JP" sz="1400" dirty="0"/>
            </a:br>
            <a:r>
              <a:rPr kumimoji="1" lang="ja-JP" altLang="en-US" sz="1400" dirty="0"/>
              <a:t>斉藤徹です。</a:t>
            </a:r>
          </a:p>
        </p:txBody>
      </p:sp>
      <p:sp>
        <p:nvSpPr>
          <p:cNvPr id="11" name="フローチャート: 磁気ディスク 10">
            <a:extLst>
              <a:ext uri="{FF2B5EF4-FFF2-40B4-BE49-F238E27FC236}">
                <a16:creationId xmlns:a16="http://schemas.microsoft.com/office/drawing/2014/main" id="{AC70F64D-6DD1-4E1E-8FCE-3E9B60CE92BF}"/>
              </a:ext>
            </a:extLst>
          </p:cNvPr>
          <p:cNvSpPr/>
          <p:nvPr/>
        </p:nvSpPr>
        <p:spPr>
          <a:xfrm>
            <a:off x="6276109" y="3213206"/>
            <a:ext cx="1569027" cy="1265275"/>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A27243E7-41E6-426A-9786-37712C8CA07F}"/>
              </a:ext>
            </a:extLst>
          </p:cNvPr>
          <p:cNvGrpSpPr/>
          <p:nvPr/>
        </p:nvGrpSpPr>
        <p:grpSpPr>
          <a:xfrm>
            <a:off x="6443466" y="3845843"/>
            <a:ext cx="1350818" cy="518160"/>
            <a:chOff x="6383935" y="3719945"/>
            <a:chExt cx="1350818" cy="518160"/>
          </a:xfrm>
        </p:grpSpPr>
        <p:sp>
          <p:nvSpPr>
            <p:cNvPr id="14" name="正方形/長方形 13">
              <a:extLst>
                <a:ext uri="{FF2B5EF4-FFF2-40B4-BE49-F238E27FC236}">
                  <a16:creationId xmlns:a16="http://schemas.microsoft.com/office/drawing/2014/main" id="{DF8479DC-51FB-4E20-A7F6-E397F9F53342}"/>
                </a:ext>
              </a:extLst>
            </p:cNvPr>
            <p:cNvSpPr/>
            <p:nvPr/>
          </p:nvSpPr>
          <p:spPr>
            <a:xfrm>
              <a:off x="6383935" y="3719945"/>
              <a:ext cx="1242992" cy="5181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12552F1-5C54-4EAC-82F1-67866653C8B1}"/>
                </a:ext>
              </a:extLst>
            </p:cNvPr>
            <p:cNvSpPr/>
            <p:nvPr/>
          </p:nvSpPr>
          <p:spPr>
            <a:xfrm>
              <a:off x="6441756" y="3822267"/>
              <a:ext cx="346344" cy="346344"/>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8F9EE86-4CF0-4207-9C24-CCF64DB2269A}"/>
                </a:ext>
              </a:extLst>
            </p:cNvPr>
            <p:cNvSpPr txBox="1"/>
            <p:nvPr/>
          </p:nvSpPr>
          <p:spPr>
            <a:xfrm>
              <a:off x="6764523" y="3779995"/>
              <a:ext cx="970230" cy="430887"/>
            </a:xfrm>
            <a:prstGeom prst="rect">
              <a:avLst/>
            </a:prstGeom>
            <a:noFill/>
          </p:spPr>
          <p:txBody>
            <a:bodyPr wrap="square" rtlCol="0">
              <a:spAutoFit/>
            </a:bodyPr>
            <a:lstStyle/>
            <a:p>
              <a:r>
                <a:rPr kumimoji="1" lang="ja-JP" altLang="en-US" sz="1050" dirty="0"/>
                <a:t>こんにちは</a:t>
              </a:r>
              <a:br>
                <a:rPr kumimoji="1" lang="en-US" altLang="ja-JP" sz="1050" dirty="0"/>
              </a:br>
              <a:r>
                <a:rPr kumimoji="1" lang="ja-JP" altLang="en-US" sz="1050" dirty="0"/>
                <a:t>斉藤徹です。</a:t>
              </a:r>
            </a:p>
          </p:txBody>
        </p:sp>
      </p:grpSp>
      <p:sp>
        <p:nvSpPr>
          <p:cNvPr id="16" name="テキスト ボックス 15">
            <a:extLst>
              <a:ext uri="{FF2B5EF4-FFF2-40B4-BE49-F238E27FC236}">
                <a16:creationId xmlns:a16="http://schemas.microsoft.com/office/drawing/2014/main" id="{9368ED4A-E736-45CD-99CD-8CAAAC296AD5}"/>
              </a:ext>
            </a:extLst>
          </p:cNvPr>
          <p:cNvSpPr txBox="1"/>
          <p:nvPr/>
        </p:nvSpPr>
        <p:spPr>
          <a:xfrm>
            <a:off x="1056370" y="4149303"/>
            <a:ext cx="800219" cy="276999"/>
          </a:xfrm>
          <a:prstGeom prst="rect">
            <a:avLst/>
          </a:prstGeom>
          <a:noFill/>
        </p:spPr>
        <p:txBody>
          <a:bodyPr wrap="none" rtlCol="0">
            <a:spAutoFit/>
          </a:bodyPr>
          <a:lstStyle/>
          <a:p>
            <a:r>
              <a:rPr kumimoji="1" lang="ja-JP" altLang="en-US" sz="1200" dirty="0"/>
              <a:t>ブラウザ</a:t>
            </a:r>
          </a:p>
        </p:txBody>
      </p:sp>
      <p:cxnSp>
        <p:nvCxnSpPr>
          <p:cNvPr id="21" name="直線矢印コネクタ 20">
            <a:extLst>
              <a:ext uri="{FF2B5EF4-FFF2-40B4-BE49-F238E27FC236}">
                <a16:creationId xmlns:a16="http://schemas.microsoft.com/office/drawing/2014/main" id="{41BF5F42-2AF7-45D0-B1CF-2869D9F8A45A}"/>
              </a:ext>
            </a:extLst>
          </p:cNvPr>
          <p:cNvCxnSpPr/>
          <p:nvPr/>
        </p:nvCxnSpPr>
        <p:spPr>
          <a:xfrm flipV="1">
            <a:off x="3364531" y="3238491"/>
            <a:ext cx="2483406" cy="95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23B3947-8EB9-46AC-8D77-9C8A006E5CAF}"/>
              </a:ext>
            </a:extLst>
          </p:cNvPr>
          <p:cNvCxnSpPr>
            <a:cxnSpLocks/>
          </p:cNvCxnSpPr>
          <p:nvPr/>
        </p:nvCxnSpPr>
        <p:spPr>
          <a:xfrm flipH="1">
            <a:off x="3058196" y="2814966"/>
            <a:ext cx="2475416" cy="94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D571F648-8CA8-45FD-A243-C001EB053A74}"/>
              </a:ext>
            </a:extLst>
          </p:cNvPr>
          <p:cNvSpPr/>
          <p:nvPr/>
        </p:nvSpPr>
        <p:spPr>
          <a:xfrm>
            <a:off x="3943782" y="2025453"/>
            <a:ext cx="935182" cy="415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サーバ</a:t>
            </a:r>
          </a:p>
        </p:txBody>
      </p:sp>
      <p:sp>
        <p:nvSpPr>
          <p:cNvPr id="27" name="テキスト ボックス 26">
            <a:extLst>
              <a:ext uri="{FF2B5EF4-FFF2-40B4-BE49-F238E27FC236}">
                <a16:creationId xmlns:a16="http://schemas.microsoft.com/office/drawing/2014/main" id="{47DB3024-0DDA-4514-832A-06D8C44DF56C}"/>
              </a:ext>
            </a:extLst>
          </p:cNvPr>
          <p:cNvSpPr txBox="1"/>
          <p:nvPr/>
        </p:nvSpPr>
        <p:spPr>
          <a:xfrm>
            <a:off x="5622585" y="2007004"/>
            <a:ext cx="1569027" cy="584775"/>
          </a:xfrm>
          <a:prstGeom prst="rect">
            <a:avLst/>
          </a:prstGeom>
          <a:noFill/>
        </p:spPr>
        <p:txBody>
          <a:bodyPr wrap="square" rtlCol="0">
            <a:spAutoFit/>
          </a:bodyPr>
          <a:lstStyle/>
          <a:p>
            <a:r>
              <a:rPr kumimoji="1" lang="en-US" altLang="ja-JP" sz="1600" dirty="0"/>
              <a:t>tsaitoh.net</a:t>
            </a:r>
            <a:br>
              <a:rPr kumimoji="1" lang="en-US" altLang="ja-JP" sz="1600" dirty="0"/>
            </a:br>
            <a:r>
              <a:rPr kumimoji="1" lang="en-US" altLang="ja-JP" sz="1600" dirty="0"/>
              <a:t>64.33.3.150</a:t>
            </a:r>
            <a:endParaRPr kumimoji="1" lang="ja-JP" altLang="en-US" sz="1600" dirty="0"/>
          </a:p>
        </p:txBody>
      </p:sp>
      <p:cxnSp>
        <p:nvCxnSpPr>
          <p:cNvPr id="28" name="直線矢印コネクタ 27">
            <a:extLst>
              <a:ext uri="{FF2B5EF4-FFF2-40B4-BE49-F238E27FC236}">
                <a16:creationId xmlns:a16="http://schemas.microsoft.com/office/drawing/2014/main" id="{CC16CE95-1EC6-41EC-9AC7-D41192394DFB}"/>
              </a:ext>
            </a:extLst>
          </p:cNvPr>
          <p:cNvCxnSpPr>
            <a:cxnSpLocks/>
          </p:cNvCxnSpPr>
          <p:nvPr/>
        </p:nvCxnSpPr>
        <p:spPr>
          <a:xfrm flipH="1" flipV="1">
            <a:off x="6332652" y="3028953"/>
            <a:ext cx="305840" cy="68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1262B08-9B35-44FD-9BA8-D3F7DC3A1941}"/>
              </a:ext>
            </a:extLst>
          </p:cNvPr>
          <p:cNvSpPr txBox="1"/>
          <p:nvPr/>
        </p:nvSpPr>
        <p:spPr>
          <a:xfrm>
            <a:off x="6613164" y="3585474"/>
            <a:ext cx="1569027" cy="307777"/>
          </a:xfrm>
          <a:prstGeom prst="rect">
            <a:avLst/>
          </a:prstGeom>
          <a:noFill/>
        </p:spPr>
        <p:txBody>
          <a:bodyPr wrap="square" rtlCol="0">
            <a:spAutoFit/>
          </a:bodyPr>
          <a:lstStyle/>
          <a:p>
            <a:r>
              <a:rPr kumimoji="1" lang="en-US" altLang="ja-JP" sz="1400" dirty="0"/>
              <a:t>index.html</a:t>
            </a:r>
            <a:endParaRPr kumimoji="1" lang="ja-JP" altLang="en-US" sz="1400" dirty="0"/>
          </a:p>
        </p:txBody>
      </p:sp>
      <p:cxnSp>
        <p:nvCxnSpPr>
          <p:cNvPr id="34" name="直線コネクタ 33">
            <a:extLst>
              <a:ext uri="{FF2B5EF4-FFF2-40B4-BE49-F238E27FC236}">
                <a16:creationId xmlns:a16="http://schemas.microsoft.com/office/drawing/2014/main" id="{7E5DC7D6-8292-4FAB-8071-8C39F5D1FEF3}"/>
              </a:ext>
            </a:extLst>
          </p:cNvPr>
          <p:cNvCxnSpPr>
            <a:stCxn id="25" idx="2"/>
            <a:endCxn id="4" idx="3"/>
          </p:cNvCxnSpPr>
          <p:nvPr/>
        </p:nvCxnSpPr>
        <p:spPr>
          <a:xfrm>
            <a:off x="4411373" y="2441088"/>
            <a:ext cx="94839" cy="450626"/>
          </a:xfrm>
          <a:prstGeom prst="line">
            <a:avLst/>
          </a:prstGeom>
          <a:ln w="57150">
            <a:prstDash val="sysDot"/>
          </a:ln>
        </p:spPr>
        <p:style>
          <a:lnRef idx="1">
            <a:schemeClr val="accent5"/>
          </a:lnRef>
          <a:fillRef idx="0">
            <a:schemeClr val="accent5"/>
          </a:fillRef>
          <a:effectRef idx="0">
            <a:schemeClr val="accent5"/>
          </a:effectRef>
          <a:fontRef idx="minor">
            <a:schemeClr val="tx1"/>
          </a:fontRef>
        </p:style>
      </p:cxnSp>
      <p:cxnSp>
        <p:nvCxnSpPr>
          <p:cNvPr id="35" name="直線コネクタ 34">
            <a:extLst>
              <a:ext uri="{FF2B5EF4-FFF2-40B4-BE49-F238E27FC236}">
                <a16:creationId xmlns:a16="http://schemas.microsoft.com/office/drawing/2014/main" id="{8C476A49-BA91-41A0-8DF0-C505ABBD01D0}"/>
              </a:ext>
            </a:extLst>
          </p:cNvPr>
          <p:cNvCxnSpPr>
            <a:cxnSpLocks/>
          </p:cNvCxnSpPr>
          <p:nvPr/>
        </p:nvCxnSpPr>
        <p:spPr>
          <a:xfrm flipH="1">
            <a:off x="5533612" y="2980949"/>
            <a:ext cx="223198" cy="104875"/>
          </a:xfrm>
          <a:prstGeom prst="line">
            <a:avLst/>
          </a:prstGeom>
          <a:ln w="57150">
            <a:prstDash val="sysDot"/>
          </a:ln>
        </p:spPr>
        <p:style>
          <a:lnRef idx="1">
            <a:schemeClr val="accent5"/>
          </a:lnRef>
          <a:fillRef idx="0">
            <a:schemeClr val="accent5"/>
          </a:fillRef>
          <a:effectRef idx="0">
            <a:schemeClr val="accent5"/>
          </a:effectRef>
          <a:fontRef idx="minor">
            <a:schemeClr val="tx1"/>
          </a:fontRef>
        </p:style>
      </p:cxnSp>
      <p:cxnSp>
        <p:nvCxnSpPr>
          <p:cNvPr id="38" name="直線コネクタ 37">
            <a:extLst>
              <a:ext uri="{FF2B5EF4-FFF2-40B4-BE49-F238E27FC236}">
                <a16:creationId xmlns:a16="http://schemas.microsoft.com/office/drawing/2014/main" id="{8CEE2914-ACD7-40B9-9293-3160E04C2078}"/>
              </a:ext>
            </a:extLst>
          </p:cNvPr>
          <p:cNvCxnSpPr>
            <a:cxnSpLocks/>
          </p:cNvCxnSpPr>
          <p:nvPr/>
        </p:nvCxnSpPr>
        <p:spPr>
          <a:xfrm flipV="1">
            <a:off x="3121077" y="3757894"/>
            <a:ext cx="426151" cy="190272"/>
          </a:xfrm>
          <a:prstGeom prst="line">
            <a:avLst/>
          </a:prstGeom>
          <a:ln w="57150">
            <a:prstDash val="sysDot"/>
          </a:ln>
        </p:spPr>
        <p:style>
          <a:lnRef idx="1">
            <a:schemeClr val="accent5"/>
          </a:lnRef>
          <a:fillRef idx="0">
            <a:schemeClr val="accent5"/>
          </a:fillRef>
          <a:effectRef idx="0">
            <a:schemeClr val="accent5"/>
          </a:effectRef>
          <a:fontRef idx="minor">
            <a:schemeClr val="tx1"/>
          </a:fontRef>
        </p:style>
      </p:cxnSp>
      <p:sp>
        <p:nvSpPr>
          <p:cNvPr id="41" name="テキスト ボックス 40">
            <a:extLst>
              <a:ext uri="{FF2B5EF4-FFF2-40B4-BE49-F238E27FC236}">
                <a16:creationId xmlns:a16="http://schemas.microsoft.com/office/drawing/2014/main" id="{C92D8A10-6AD5-4C94-868E-E70638924E9A}"/>
              </a:ext>
            </a:extLst>
          </p:cNvPr>
          <p:cNvSpPr txBox="1"/>
          <p:nvPr/>
        </p:nvSpPr>
        <p:spPr>
          <a:xfrm>
            <a:off x="1092850" y="2846268"/>
            <a:ext cx="2500291" cy="892552"/>
          </a:xfrm>
          <a:prstGeom prst="rect">
            <a:avLst/>
          </a:prstGeom>
          <a:noFill/>
        </p:spPr>
        <p:txBody>
          <a:bodyPr wrap="square" rtlCol="0">
            <a:spAutoFit/>
          </a:bodyPr>
          <a:lstStyle/>
          <a:p>
            <a:r>
              <a:rPr kumimoji="1" lang="ja-JP" altLang="en-US" sz="1600" b="1" dirty="0">
                <a:solidFill>
                  <a:srgbClr val="0070C0"/>
                </a:solidFill>
              </a:rPr>
              <a:t>ブラウザ</a:t>
            </a:r>
            <a:endParaRPr kumimoji="1" lang="en-US" altLang="ja-JP" sz="1600" b="1" dirty="0">
              <a:solidFill>
                <a:srgbClr val="0070C0"/>
              </a:solidFill>
            </a:endParaRPr>
          </a:p>
          <a:p>
            <a:r>
              <a:rPr kumimoji="1" lang="ja-JP" altLang="en-US" sz="1200" dirty="0"/>
              <a:t>指定した</a:t>
            </a:r>
            <a:r>
              <a:rPr kumimoji="1" lang="en-US" altLang="ja-JP" sz="1200" dirty="0"/>
              <a:t>URL</a:t>
            </a:r>
            <a:r>
              <a:rPr kumimoji="1" lang="ja-JP" altLang="en-US" sz="1200" dirty="0"/>
              <a:t>から、</a:t>
            </a:r>
            <a:br>
              <a:rPr kumimoji="1" lang="en-US" altLang="ja-JP" sz="1200" dirty="0"/>
            </a:br>
            <a:r>
              <a:rPr kumimoji="1" lang="ja-JP" altLang="en-US" sz="1200" dirty="0"/>
              <a:t>情報をダウンロードして</a:t>
            </a:r>
            <a:endParaRPr kumimoji="1" lang="en-US" altLang="ja-JP" sz="1200" dirty="0"/>
          </a:p>
          <a:p>
            <a:r>
              <a:rPr kumimoji="1" lang="ja-JP" altLang="en-US" sz="1200" dirty="0"/>
              <a:t>表示してくれるもの</a:t>
            </a:r>
          </a:p>
        </p:txBody>
      </p:sp>
      <p:sp>
        <p:nvSpPr>
          <p:cNvPr id="42" name="テキスト ボックス 41">
            <a:extLst>
              <a:ext uri="{FF2B5EF4-FFF2-40B4-BE49-F238E27FC236}">
                <a16:creationId xmlns:a16="http://schemas.microsoft.com/office/drawing/2014/main" id="{FF281E2E-046E-48D0-AFF9-429ECEB27678}"/>
              </a:ext>
            </a:extLst>
          </p:cNvPr>
          <p:cNvSpPr txBox="1"/>
          <p:nvPr/>
        </p:nvSpPr>
        <p:spPr>
          <a:xfrm>
            <a:off x="6819683" y="2240508"/>
            <a:ext cx="2216686" cy="707886"/>
          </a:xfrm>
          <a:prstGeom prst="rect">
            <a:avLst/>
          </a:prstGeom>
          <a:noFill/>
        </p:spPr>
        <p:txBody>
          <a:bodyPr wrap="square" rtlCol="0">
            <a:spAutoFit/>
          </a:bodyPr>
          <a:lstStyle/>
          <a:p>
            <a:r>
              <a:rPr kumimoji="1" lang="en-US" altLang="ja-JP" sz="1600" b="1" dirty="0">
                <a:solidFill>
                  <a:srgbClr val="0070C0"/>
                </a:solidFill>
              </a:rPr>
              <a:t>Web</a:t>
            </a:r>
            <a:r>
              <a:rPr kumimoji="1" lang="ja-JP" altLang="en-US" sz="1600" b="1" dirty="0">
                <a:solidFill>
                  <a:srgbClr val="0070C0"/>
                </a:solidFill>
              </a:rPr>
              <a:t>サーバ</a:t>
            </a:r>
            <a:endParaRPr kumimoji="1" lang="en-US" altLang="ja-JP" sz="1600" b="1" dirty="0">
              <a:solidFill>
                <a:srgbClr val="0070C0"/>
              </a:solidFill>
            </a:endParaRPr>
          </a:p>
          <a:p>
            <a:r>
              <a:rPr kumimoji="1" lang="ja-JP" altLang="en-US" sz="1200" dirty="0"/>
              <a:t>要求された場所のファイルを</a:t>
            </a:r>
            <a:br>
              <a:rPr kumimoji="1" lang="en-US" altLang="ja-JP" sz="1200" dirty="0"/>
            </a:br>
            <a:r>
              <a:rPr kumimoji="1" lang="ja-JP" altLang="en-US" sz="1200" dirty="0"/>
              <a:t>ブラウザに送り返す。</a:t>
            </a:r>
          </a:p>
        </p:txBody>
      </p:sp>
      <p:sp>
        <p:nvSpPr>
          <p:cNvPr id="44" name="吹き出し: 角を丸めた四角形 43">
            <a:extLst>
              <a:ext uri="{FF2B5EF4-FFF2-40B4-BE49-F238E27FC236}">
                <a16:creationId xmlns:a16="http://schemas.microsoft.com/office/drawing/2014/main" id="{60E7BA0D-1AB0-496D-AA1F-8DFB75769D73}"/>
              </a:ext>
            </a:extLst>
          </p:cNvPr>
          <p:cNvSpPr/>
          <p:nvPr/>
        </p:nvSpPr>
        <p:spPr>
          <a:xfrm>
            <a:off x="4878964" y="4582274"/>
            <a:ext cx="3522991" cy="1169602"/>
          </a:xfrm>
          <a:prstGeom prst="wedgeRoundRectCallout">
            <a:avLst>
              <a:gd name="adj1" fmla="val -27322"/>
              <a:gd name="adj2" fmla="val 696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Web </a:t>
            </a:r>
            <a:r>
              <a:rPr kumimoji="1" lang="ja-JP" altLang="en-US" sz="1600" dirty="0"/>
              <a:t>とは、元々</a:t>
            </a:r>
            <a:br>
              <a:rPr kumimoji="1" lang="en-US" altLang="ja-JP" sz="1600" dirty="0"/>
            </a:br>
            <a:r>
              <a:rPr kumimoji="1" lang="ja-JP" altLang="en-US" sz="1600" dirty="0"/>
              <a:t>ヨーロッパの核技術研究所</a:t>
            </a:r>
            <a:r>
              <a:rPr kumimoji="1" lang="en-US" altLang="ja-JP" sz="1600" dirty="0"/>
              <a:t>CERN</a:t>
            </a:r>
            <a:r>
              <a:rPr kumimoji="1" lang="ja-JP" altLang="en-US" sz="1600" dirty="0"/>
              <a:t>で世界の研究者に実験データや論文を公開するために開発</a:t>
            </a:r>
          </a:p>
        </p:txBody>
      </p:sp>
      <p:pic>
        <p:nvPicPr>
          <p:cNvPr id="2050" name="Picture 2" descr="Webの父、ティム・バーナーズ＝リーがインターネットの未来に警鐘を鳴らす | ギズモード・ジャパン">
            <a:extLst>
              <a:ext uri="{FF2B5EF4-FFF2-40B4-BE49-F238E27FC236}">
                <a16:creationId xmlns:a16="http://schemas.microsoft.com/office/drawing/2014/main" id="{DF24592B-6327-4E0F-9CCA-AE5D83047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519" y="233531"/>
            <a:ext cx="1788316" cy="1190037"/>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45">
            <a:extLst>
              <a:ext uri="{FF2B5EF4-FFF2-40B4-BE49-F238E27FC236}">
                <a16:creationId xmlns:a16="http://schemas.microsoft.com/office/drawing/2014/main" id="{D122FA75-ADEC-4895-8B98-AF373F726371}"/>
              </a:ext>
            </a:extLst>
          </p:cNvPr>
          <p:cNvSpPr txBox="1"/>
          <p:nvPr/>
        </p:nvSpPr>
        <p:spPr>
          <a:xfrm>
            <a:off x="6567310" y="1423011"/>
            <a:ext cx="1723549" cy="276999"/>
          </a:xfrm>
          <a:prstGeom prst="rect">
            <a:avLst/>
          </a:prstGeom>
          <a:noFill/>
        </p:spPr>
        <p:txBody>
          <a:bodyPr wrap="none" rtlCol="0">
            <a:spAutoFit/>
          </a:bodyPr>
          <a:lstStyle/>
          <a:p>
            <a:r>
              <a:rPr kumimoji="1" lang="ja-JP" altLang="en-US" sz="1200" dirty="0"/>
              <a:t>ティムバーナーズリー</a:t>
            </a:r>
          </a:p>
        </p:txBody>
      </p:sp>
    </p:spTree>
    <p:extLst>
      <p:ext uri="{BB962C8B-B14F-4D97-AF65-F5344CB8AC3E}">
        <p14:creationId xmlns:p14="http://schemas.microsoft.com/office/powerpoint/2010/main" val="463249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438526-35FD-42F4-8C6A-EE54815F5DC5}"/>
              </a:ext>
            </a:extLst>
          </p:cNvPr>
          <p:cNvSpPr>
            <a:spLocks noGrp="1"/>
          </p:cNvSpPr>
          <p:nvPr>
            <p:ph type="title"/>
          </p:nvPr>
        </p:nvSpPr>
        <p:spPr/>
        <p:txBody>
          <a:bodyPr/>
          <a:lstStyle/>
          <a:p>
            <a:r>
              <a:rPr kumimoji="1" lang="ja-JP" altLang="en-US" dirty="0"/>
              <a:t>コンピュータ名と</a:t>
            </a:r>
            <a:r>
              <a:rPr kumimoji="1" lang="en-US" altLang="ja-JP" dirty="0"/>
              <a:t>DNS</a:t>
            </a:r>
            <a:endParaRPr kumimoji="1" lang="ja-JP" altLang="en-US" dirty="0"/>
          </a:p>
        </p:txBody>
      </p:sp>
      <p:sp>
        <p:nvSpPr>
          <p:cNvPr id="3" name="コンテンツ プレースホルダー 2">
            <a:extLst>
              <a:ext uri="{FF2B5EF4-FFF2-40B4-BE49-F238E27FC236}">
                <a16:creationId xmlns:a16="http://schemas.microsoft.com/office/drawing/2014/main" id="{1D5D474D-3412-4A7E-9E5D-2CE8A31CCFEA}"/>
              </a:ext>
            </a:extLst>
          </p:cNvPr>
          <p:cNvSpPr>
            <a:spLocks noGrp="1"/>
          </p:cNvSpPr>
          <p:nvPr>
            <p:ph idx="1"/>
          </p:nvPr>
        </p:nvSpPr>
        <p:spPr/>
        <p:txBody>
          <a:bodyPr>
            <a:normAutofit fontScale="85000" lnSpcReduction="20000"/>
          </a:bodyPr>
          <a:lstStyle/>
          <a:p>
            <a:r>
              <a:rPr lang="en-US" altLang="ja-JP" dirty="0"/>
              <a:t>IP</a:t>
            </a:r>
            <a:r>
              <a:rPr lang="ja-JP" altLang="en-US" dirty="0"/>
              <a:t>アドレス </a:t>
            </a:r>
            <a:r>
              <a:rPr lang="en-US" altLang="ja-JP" dirty="0"/>
              <a:t>- </a:t>
            </a:r>
            <a:r>
              <a:rPr lang="ja-JP" altLang="en-US" dirty="0"/>
              <a:t>コンピュータ固有の番号</a:t>
            </a:r>
            <a:br>
              <a:rPr lang="en-US" altLang="ja-JP" dirty="0"/>
            </a:br>
            <a:r>
              <a:rPr lang="en-US" altLang="ja-JP" dirty="0"/>
              <a:t>		64.33.3.150</a:t>
            </a:r>
          </a:p>
          <a:p>
            <a:r>
              <a:rPr lang="ja-JP" altLang="en-US" dirty="0"/>
              <a:t>ドメイン名</a:t>
            </a:r>
            <a:r>
              <a:rPr lang="en-US" altLang="ja-JP" dirty="0"/>
              <a:t> - </a:t>
            </a:r>
            <a:r>
              <a:rPr lang="ja-JP" altLang="en-US" dirty="0"/>
              <a:t>覚えにくいから名前を付けよう</a:t>
            </a:r>
            <a:endParaRPr lang="en-US" altLang="ja-JP" dirty="0"/>
          </a:p>
          <a:p>
            <a:pPr marL="0" indent="0">
              <a:buNone/>
            </a:pPr>
            <a:r>
              <a:rPr lang="en-US" altLang="ja-JP" dirty="0"/>
              <a:t>		tsaitoh.net</a:t>
            </a:r>
          </a:p>
          <a:p>
            <a:r>
              <a:rPr lang="en-US" altLang="ja-JP" sz="2800" dirty="0">
                <a:latin typeface="Consolas" panose="020B0609020204030204" pitchFamily="49" charset="0"/>
              </a:rPr>
              <a:t>www . </a:t>
            </a:r>
            <a:r>
              <a:rPr lang="en-US" altLang="ja-JP" sz="2800" dirty="0" err="1">
                <a:latin typeface="Consolas" panose="020B0609020204030204" pitchFamily="49" charset="0"/>
              </a:rPr>
              <a:t>fukui-nct</a:t>
            </a:r>
            <a:r>
              <a:rPr lang="en-US" altLang="ja-JP" sz="2800" dirty="0">
                <a:latin typeface="Consolas" panose="020B0609020204030204" pitchFamily="49" charset="0"/>
              </a:rPr>
              <a:t> .ac .jp</a:t>
            </a:r>
            <a:endParaRPr lang="en-US" altLang="ja-JP" sz="1900" dirty="0">
              <a:latin typeface="Consolas" panose="020B0609020204030204" pitchFamily="49" charset="0"/>
            </a:endParaRPr>
          </a:p>
          <a:p>
            <a:pPr lvl="1"/>
            <a:r>
              <a:rPr lang="en-US" altLang="ja-JP" sz="1900" dirty="0" err="1"/>
              <a:t>fukui-nct</a:t>
            </a:r>
            <a:r>
              <a:rPr lang="en-US" altLang="ja-JP" sz="1900" dirty="0"/>
              <a:t> -- </a:t>
            </a:r>
            <a:r>
              <a:rPr lang="ja-JP" altLang="en-US" sz="1900" dirty="0"/>
              <a:t>組織ドメイン</a:t>
            </a:r>
            <a:endParaRPr lang="en-US" altLang="ja-JP" sz="1900" dirty="0"/>
          </a:p>
          <a:p>
            <a:pPr lvl="1"/>
            <a:r>
              <a:rPr lang="en-US" altLang="ja-JP" sz="1900" dirty="0"/>
              <a:t>www – </a:t>
            </a:r>
            <a:r>
              <a:rPr lang="ja-JP" altLang="en-US" sz="1900" dirty="0"/>
              <a:t>コンピュータ名</a:t>
            </a:r>
            <a:br>
              <a:rPr lang="en-US" altLang="ja-JP" sz="1900" dirty="0"/>
            </a:br>
            <a:r>
              <a:rPr lang="en-US" altLang="ja-JP" sz="1900" dirty="0"/>
              <a:t>web</a:t>
            </a:r>
            <a:r>
              <a:rPr lang="ja-JP" altLang="en-US" sz="1900" dirty="0"/>
              <a:t>サーバは</a:t>
            </a:r>
            <a:r>
              <a:rPr lang="en-US" altLang="ja-JP" sz="1900" dirty="0"/>
              <a:t>www</a:t>
            </a:r>
            <a:r>
              <a:rPr lang="ja-JP" altLang="en-US" sz="1900" dirty="0"/>
              <a:t>が多い</a:t>
            </a:r>
            <a:endParaRPr lang="en-US" altLang="ja-JP" sz="1900" dirty="0"/>
          </a:p>
          <a:p>
            <a:r>
              <a:rPr lang="en-US" altLang="ja-JP" sz="1900" dirty="0"/>
              <a:t>DNS</a:t>
            </a:r>
          </a:p>
          <a:p>
            <a:pPr lvl="1"/>
            <a:r>
              <a:rPr lang="en-US" altLang="ja-JP" sz="1900" dirty="0"/>
              <a:t>IP</a:t>
            </a:r>
            <a:r>
              <a:rPr lang="ja-JP" altLang="en-US" sz="1900" dirty="0"/>
              <a:t>アドレスとドメイン名を対応付けるサービス</a:t>
            </a:r>
            <a:endParaRPr lang="en-US" altLang="ja-JP" sz="1900" dirty="0"/>
          </a:p>
        </p:txBody>
      </p:sp>
      <p:sp>
        <p:nvSpPr>
          <p:cNvPr id="5" name="テキスト ボックス 4">
            <a:extLst>
              <a:ext uri="{FF2B5EF4-FFF2-40B4-BE49-F238E27FC236}">
                <a16:creationId xmlns:a16="http://schemas.microsoft.com/office/drawing/2014/main" id="{707EB227-CC14-4685-ABF9-5208D9D8B423}"/>
              </a:ext>
            </a:extLst>
          </p:cNvPr>
          <p:cNvSpPr txBox="1"/>
          <p:nvPr/>
        </p:nvSpPr>
        <p:spPr>
          <a:xfrm>
            <a:off x="4384963" y="3832430"/>
            <a:ext cx="2888673" cy="923330"/>
          </a:xfrm>
          <a:prstGeom prst="rect">
            <a:avLst/>
          </a:prstGeom>
          <a:noFill/>
        </p:spPr>
        <p:txBody>
          <a:bodyPr wrap="square" rtlCol="0">
            <a:spAutoFit/>
          </a:bodyPr>
          <a:lstStyle/>
          <a:p>
            <a:pPr marL="742950" lvl="1" indent="-285750">
              <a:buFont typeface="Arial" panose="020B0604020202020204" pitchFamily="34" charset="0"/>
              <a:buChar char="•"/>
            </a:pPr>
            <a:r>
              <a:rPr lang="en-US" altLang="ja-JP" dirty="0"/>
              <a:t>.</a:t>
            </a:r>
            <a:r>
              <a:rPr lang="en-US" altLang="ja-JP" dirty="0" err="1"/>
              <a:t>jp</a:t>
            </a:r>
            <a:r>
              <a:rPr lang="en-US" altLang="ja-JP" dirty="0"/>
              <a:t> – </a:t>
            </a:r>
            <a:r>
              <a:rPr lang="ja-JP" altLang="en-US" dirty="0"/>
              <a:t>国ドメイン</a:t>
            </a:r>
            <a:endParaRPr lang="en-US" altLang="ja-JP" dirty="0"/>
          </a:p>
          <a:p>
            <a:pPr marL="742950" lvl="1" indent="-285750">
              <a:buFont typeface="Arial" panose="020B0604020202020204" pitchFamily="34" charset="0"/>
              <a:buChar char="•"/>
            </a:pPr>
            <a:r>
              <a:rPr lang="en-US" altLang="ja-JP" dirty="0"/>
              <a:t>.ac -- </a:t>
            </a:r>
            <a:r>
              <a:rPr lang="ja-JP" altLang="en-US" dirty="0"/>
              <a:t>種別ドメイン</a:t>
            </a:r>
            <a:endParaRPr lang="en-US" altLang="ja-JP" dirty="0"/>
          </a:p>
          <a:p>
            <a:endParaRPr kumimoji="1" lang="ja-JP" altLang="en-US" dirty="0"/>
          </a:p>
        </p:txBody>
      </p:sp>
      <p:sp>
        <p:nvSpPr>
          <p:cNvPr id="6" name="吹き出し: 角を丸めた四角形 5">
            <a:extLst>
              <a:ext uri="{FF2B5EF4-FFF2-40B4-BE49-F238E27FC236}">
                <a16:creationId xmlns:a16="http://schemas.microsoft.com/office/drawing/2014/main" id="{CEA4B302-D532-4319-84D2-273A8B288B50}"/>
              </a:ext>
            </a:extLst>
          </p:cNvPr>
          <p:cNvSpPr/>
          <p:nvPr/>
        </p:nvSpPr>
        <p:spPr>
          <a:xfrm>
            <a:off x="6102926" y="1350229"/>
            <a:ext cx="2793423" cy="1049235"/>
          </a:xfrm>
          <a:prstGeom prst="wedgeRoundRectCallout">
            <a:avLst>
              <a:gd name="adj1" fmla="val -43322"/>
              <a:gd name="adj2" fmla="val 866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        IP</a:t>
            </a:r>
            <a:r>
              <a:rPr kumimoji="1" lang="ja-JP" altLang="en-US" sz="1600" dirty="0"/>
              <a:t>アドレス</a:t>
            </a:r>
            <a:r>
              <a:rPr kumimoji="1" lang="en-US" altLang="ja-JP" sz="1600" dirty="0"/>
              <a:t>=</a:t>
            </a:r>
            <a:r>
              <a:rPr kumimoji="1" lang="ja-JP" altLang="en-US" sz="1600" dirty="0"/>
              <a:t>電話番号</a:t>
            </a:r>
            <a:br>
              <a:rPr kumimoji="1" lang="en-US" altLang="ja-JP" sz="1600" dirty="0"/>
            </a:br>
            <a:r>
              <a:rPr kumimoji="1" lang="ja-JP" altLang="en-US" sz="1600" dirty="0"/>
              <a:t>コンピュータ名</a:t>
            </a:r>
            <a:r>
              <a:rPr kumimoji="1" lang="en-US" altLang="ja-JP" sz="1600" dirty="0"/>
              <a:t>=</a:t>
            </a:r>
            <a:r>
              <a:rPr kumimoji="1" lang="ja-JP" altLang="en-US" sz="1600" dirty="0"/>
              <a:t>登録者名</a:t>
            </a:r>
            <a:endParaRPr kumimoji="1" lang="en-US" altLang="ja-JP" sz="1600" dirty="0"/>
          </a:p>
          <a:p>
            <a:pPr algn="ctr"/>
            <a:r>
              <a:rPr kumimoji="1" lang="en-US" altLang="ja-JP" sz="1600" dirty="0"/>
              <a:t>              DNS=</a:t>
            </a:r>
            <a:r>
              <a:rPr kumimoji="1" lang="ja-JP" altLang="en-US" sz="1600" dirty="0"/>
              <a:t>電話帳</a:t>
            </a:r>
          </a:p>
        </p:txBody>
      </p:sp>
      <p:sp>
        <p:nvSpPr>
          <p:cNvPr id="7" name="吹き出し: 角を丸めた四角形 6">
            <a:extLst>
              <a:ext uri="{FF2B5EF4-FFF2-40B4-BE49-F238E27FC236}">
                <a16:creationId xmlns:a16="http://schemas.microsoft.com/office/drawing/2014/main" id="{3BDE5371-ADF6-47E7-A379-511B93733541}"/>
              </a:ext>
            </a:extLst>
          </p:cNvPr>
          <p:cNvSpPr/>
          <p:nvPr/>
        </p:nvSpPr>
        <p:spPr>
          <a:xfrm>
            <a:off x="6934484" y="4547464"/>
            <a:ext cx="1747731" cy="740548"/>
          </a:xfrm>
          <a:prstGeom prst="wedgeRoundRectCallout">
            <a:avLst>
              <a:gd name="adj1" fmla="val -78412"/>
              <a:gd name="adj2" fmla="val -6240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t>最近は国ドメインや</a:t>
            </a:r>
            <a:br>
              <a:rPr kumimoji="1" lang="en-US" altLang="ja-JP" sz="1200" dirty="0"/>
            </a:br>
            <a:r>
              <a:rPr kumimoji="1" lang="ja-JP" altLang="en-US" sz="1200" dirty="0"/>
              <a:t>種別ドメインは</a:t>
            </a:r>
            <a:br>
              <a:rPr kumimoji="1" lang="en-US" altLang="ja-JP" sz="1200" dirty="0"/>
            </a:br>
            <a:r>
              <a:rPr kumimoji="1" lang="ja-JP" altLang="en-US" sz="1200" dirty="0"/>
              <a:t>流行らない</a:t>
            </a:r>
            <a:r>
              <a:rPr kumimoji="1" lang="en-US" altLang="ja-JP" sz="1200" dirty="0"/>
              <a:t>...</a:t>
            </a:r>
            <a:endParaRPr kumimoji="1" lang="ja-JP" altLang="en-US" sz="1200" dirty="0"/>
          </a:p>
        </p:txBody>
      </p:sp>
      <p:pic>
        <p:nvPicPr>
          <p:cNvPr id="12" name="グラフィックス 11" descr="ソーシャル ネットワーク 単色塗りつぶし">
            <a:extLst>
              <a:ext uri="{FF2B5EF4-FFF2-40B4-BE49-F238E27FC236}">
                <a16:creationId xmlns:a16="http://schemas.microsoft.com/office/drawing/2014/main" id="{FB483CB8-141F-48CB-B177-B064043DD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82" y="1853754"/>
            <a:ext cx="1273909" cy="1273909"/>
          </a:xfrm>
          <a:prstGeom prst="rect">
            <a:avLst/>
          </a:prstGeom>
        </p:spPr>
      </p:pic>
    </p:spTree>
    <p:extLst>
      <p:ext uri="{BB962C8B-B14F-4D97-AF65-F5344CB8AC3E}">
        <p14:creationId xmlns:p14="http://schemas.microsoft.com/office/powerpoint/2010/main" val="362252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5C7C43-1C9B-40A3-A1F0-B983DC042DDF}"/>
              </a:ext>
            </a:extLst>
          </p:cNvPr>
          <p:cNvSpPr>
            <a:spLocks noGrp="1"/>
          </p:cNvSpPr>
          <p:nvPr>
            <p:ph type="title"/>
          </p:nvPr>
        </p:nvSpPr>
        <p:spPr/>
        <p:txBody>
          <a:bodyPr/>
          <a:lstStyle/>
          <a:p>
            <a:r>
              <a:rPr kumimoji="1" lang="ja-JP" altLang="en-US" dirty="0"/>
              <a:t>ポート番号とプロトコル</a:t>
            </a:r>
          </a:p>
        </p:txBody>
      </p:sp>
      <p:sp>
        <p:nvSpPr>
          <p:cNvPr id="3" name="コンテンツ プレースホルダー 2">
            <a:extLst>
              <a:ext uri="{FF2B5EF4-FFF2-40B4-BE49-F238E27FC236}">
                <a16:creationId xmlns:a16="http://schemas.microsoft.com/office/drawing/2014/main" id="{17DF5BF5-73C9-48E1-A8A7-27A188569305}"/>
              </a:ext>
            </a:extLst>
          </p:cNvPr>
          <p:cNvSpPr>
            <a:spLocks noGrp="1"/>
          </p:cNvSpPr>
          <p:nvPr>
            <p:ph idx="1"/>
          </p:nvPr>
        </p:nvSpPr>
        <p:spPr>
          <a:xfrm>
            <a:off x="4519201" y="2017989"/>
            <a:ext cx="4624799" cy="3873656"/>
          </a:xfrm>
        </p:spPr>
        <p:txBody>
          <a:bodyPr>
            <a:normAutofit fontScale="92500" lnSpcReduction="10000"/>
          </a:bodyPr>
          <a:lstStyle/>
          <a:p>
            <a:r>
              <a:rPr kumimoji="1" lang="en-US" altLang="ja-JP" dirty="0"/>
              <a:t>1</a:t>
            </a:r>
            <a:r>
              <a:rPr kumimoji="1" lang="ja-JP" altLang="en-US" dirty="0"/>
              <a:t>つのコンピュータの中で、</a:t>
            </a:r>
            <a:br>
              <a:rPr kumimoji="1" lang="en-US" altLang="ja-JP" dirty="0"/>
            </a:br>
            <a:r>
              <a:rPr kumimoji="1" lang="ja-JP" altLang="en-US" dirty="0"/>
              <a:t>通信する複数のプログラムを</a:t>
            </a:r>
            <a:br>
              <a:rPr kumimoji="1" lang="en-US" altLang="ja-JP" dirty="0"/>
            </a:br>
            <a:r>
              <a:rPr kumimoji="1" lang="ja-JP" altLang="en-US" dirty="0"/>
              <a:t>区別するためにポート番号を使う。</a:t>
            </a:r>
            <a:endParaRPr kumimoji="1" lang="en-US" altLang="ja-JP" dirty="0"/>
          </a:p>
          <a:p>
            <a:r>
              <a:rPr kumimoji="1" lang="ja-JP" altLang="en-US" dirty="0"/>
              <a:t>通信する時は、</a:t>
            </a:r>
            <a:br>
              <a:rPr kumimoji="1" lang="en-US" altLang="ja-JP" dirty="0"/>
            </a:br>
            <a:r>
              <a:rPr lang="en-US" altLang="ja-JP" dirty="0"/>
              <a:t>IP</a:t>
            </a:r>
            <a:r>
              <a:rPr lang="ja-JP" altLang="en-US" dirty="0"/>
              <a:t>アドレス</a:t>
            </a:r>
            <a:r>
              <a:rPr lang="en-US" altLang="ja-JP" dirty="0"/>
              <a:t>:</a:t>
            </a:r>
            <a:r>
              <a:rPr kumimoji="1" lang="en-US" altLang="ja-JP" dirty="0"/>
              <a:t>64.33.3.150</a:t>
            </a:r>
            <a:br>
              <a:rPr lang="en-US" altLang="ja-JP" dirty="0"/>
            </a:br>
            <a:r>
              <a:rPr lang="ja-JP" altLang="en-US" dirty="0"/>
              <a:t>ポート番号</a:t>
            </a:r>
            <a:r>
              <a:rPr lang="en-US" altLang="ja-JP" dirty="0"/>
              <a:t>:80</a:t>
            </a:r>
            <a:r>
              <a:rPr lang="ja-JP" altLang="en-US" dirty="0"/>
              <a:t>  </a:t>
            </a:r>
            <a:r>
              <a:rPr lang="en-US" altLang="ja-JP" dirty="0"/>
              <a:t>...</a:t>
            </a:r>
            <a:r>
              <a:rPr lang="ja-JP" altLang="en-US" dirty="0"/>
              <a:t> でつなごう</a:t>
            </a:r>
            <a:endParaRPr lang="en-US" altLang="ja-JP" dirty="0"/>
          </a:p>
          <a:p>
            <a:r>
              <a:rPr kumimoji="1" lang="ja-JP" altLang="en-US" dirty="0"/>
              <a:t>ポート番号覚えにくいよね</a:t>
            </a:r>
            <a:br>
              <a:rPr kumimoji="1" lang="en-US" altLang="ja-JP" dirty="0"/>
            </a:br>
            <a:r>
              <a:rPr lang="ja-JP" altLang="en-US" dirty="0"/>
              <a:t>名前を付けよう</a:t>
            </a:r>
            <a:endParaRPr lang="en-US" altLang="ja-JP" dirty="0"/>
          </a:p>
          <a:p>
            <a:r>
              <a:rPr kumimoji="1" lang="en-US" altLang="ja-JP" dirty="0">
                <a:solidFill>
                  <a:srgbClr val="FF0000"/>
                </a:solidFill>
              </a:rPr>
              <a:t>80 : HTTP (Hyper Text Transfer Protocol)</a:t>
            </a:r>
          </a:p>
          <a:p>
            <a:r>
              <a:rPr kumimoji="1" lang="en-US" altLang="ja-JP" dirty="0">
                <a:solidFill>
                  <a:srgbClr val="FF0000"/>
                </a:solidFill>
              </a:rPr>
              <a:t>443: HTTPS (HTTP</a:t>
            </a:r>
            <a:r>
              <a:rPr kumimoji="1" lang="ja-JP" altLang="en-US" dirty="0">
                <a:solidFill>
                  <a:srgbClr val="FF0000"/>
                </a:solidFill>
              </a:rPr>
              <a:t>の暗号化版</a:t>
            </a:r>
            <a:r>
              <a:rPr kumimoji="1" lang="en-US" altLang="ja-JP" dirty="0">
                <a:solidFill>
                  <a:srgbClr val="FF0000"/>
                </a:solidFill>
              </a:rPr>
              <a:t>)</a:t>
            </a:r>
          </a:p>
        </p:txBody>
      </p:sp>
      <p:grpSp>
        <p:nvGrpSpPr>
          <p:cNvPr id="18" name="グループ化 17">
            <a:extLst>
              <a:ext uri="{FF2B5EF4-FFF2-40B4-BE49-F238E27FC236}">
                <a16:creationId xmlns:a16="http://schemas.microsoft.com/office/drawing/2014/main" id="{60D95293-835D-4403-8573-E2B924513D4C}"/>
              </a:ext>
            </a:extLst>
          </p:cNvPr>
          <p:cNvGrpSpPr/>
          <p:nvPr/>
        </p:nvGrpSpPr>
        <p:grpSpPr>
          <a:xfrm>
            <a:off x="512659" y="2138508"/>
            <a:ext cx="3840285" cy="3254374"/>
            <a:chOff x="242495" y="2017989"/>
            <a:chExt cx="3840285" cy="3254374"/>
          </a:xfrm>
        </p:grpSpPr>
        <p:sp>
          <p:nvSpPr>
            <p:cNvPr id="4" name="四角形: 角を丸くする 3">
              <a:extLst>
                <a:ext uri="{FF2B5EF4-FFF2-40B4-BE49-F238E27FC236}">
                  <a16:creationId xmlns:a16="http://schemas.microsoft.com/office/drawing/2014/main" id="{95175687-DAF8-4BB7-99B0-C78652317B72}"/>
                </a:ext>
              </a:extLst>
            </p:cNvPr>
            <p:cNvSpPr/>
            <p:nvPr/>
          </p:nvSpPr>
          <p:spPr>
            <a:xfrm>
              <a:off x="2150070" y="2410691"/>
              <a:ext cx="1932710" cy="2861672"/>
            </a:xfrm>
            <a:prstGeom prst="roundRect">
              <a:avLst>
                <a:gd name="adj" fmla="val 8485"/>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4C0F3890-1463-4885-B770-3224F39C3370}"/>
                </a:ext>
              </a:extLst>
            </p:cNvPr>
            <p:cNvSpPr/>
            <p:nvPr/>
          </p:nvSpPr>
          <p:spPr>
            <a:xfrm>
              <a:off x="2290349" y="2652437"/>
              <a:ext cx="1652155"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Web</a:t>
              </a:r>
              <a:r>
                <a:rPr kumimoji="1" lang="ja-JP" altLang="en-US" dirty="0"/>
                <a:t>サーバ</a:t>
              </a:r>
            </a:p>
          </p:txBody>
        </p:sp>
        <p:sp>
          <p:nvSpPr>
            <p:cNvPr id="6" name="四角形: 角を丸くする 5">
              <a:extLst>
                <a:ext uri="{FF2B5EF4-FFF2-40B4-BE49-F238E27FC236}">
                  <a16:creationId xmlns:a16="http://schemas.microsoft.com/office/drawing/2014/main" id="{25855E76-ED42-459B-905F-53B246154110}"/>
                </a:ext>
              </a:extLst>
            </p:cNvPr>
            <p:cNvSpPr/>
            <p:nvPr/>
          </p:nvSpPr>
          <p:spPr>
            <a:xfrm>
              <a:off x="2290348" y="4225347"/>
              <a:ext cx="1652155"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メールサーバ</a:t>
              </a:r>
            </a:p>
          </p:txBody>
        </p:sp>
        <p:sp>
          <p:nvSpPr>
            <p:cNvPr id="7" name="四角形: 角を丸くする 6">
              <a:extLst>
                <a:ext uri="{FF2B5EF4-FFF2-40B4-BE49-F238E27FC236}">
                  <a16:creationId xmlns:a16="http://schemas.microsoft.com/office/drawing/2014/main" id="{4839A578-F99E-4CAC-8B4B-E882D5DDEE10}"/>
                </a:ext>
              </a:extLst>
            </p:cNvPr>
            <p:cNvSpPr/>
            <p:nvPr/>
          </p:nvSpPr>
          <p:spPr>
            <a:xfrm>
              <a:off x="242495" y="2635069"/>
              <a:ext cx="1200996"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ブラウザ</a:t>
              </a:r>
            </a:p>
          </p:txBody>
        </p:sp>
        <p:sp>
          <p:nvSpPr>
            <p:cNvPr id="8" name="四角形: 角を丸くする 7">
              <a:extLst>
                <a:ext uri="{FF2B5EF4-FFF2-40B4-BE49-F238E27FC236}">
                  <a16:creationId xmlns:a16="http://schemas.microsoft.com/office/drawing/2014/main" id="{C22736E0-926C-4D09-BAEE-0B2F6BD2E81A}"/>
                </a:ext>
              </a:extLst>
            </p:cNvPr>
            <p:cNvSpPr/>
            <p:nvPr/>
          </p:nvSpPr>
          <p:spPr>
            <a:xfrm>
              <a:off x="242495" y="4225347"/>
              <a:ext cx="1200996" cy="61030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メーラ</a:t>
              </a:r>
            </a:p>
          </p:txBody>
        </p:sp>
        <p:cxnSp>
          <p:nvCxnSpPr>
            <p:cNvPr id="10" name="直線矢印コネクタ 9">
              <a:extLst>
                <a:ext uri="{FF2B5EF4-FFF2-40B4-BE49-F238E27FC236}">
                  <a16:creationId xmlns:a16="http://schemas.microsoft.com/office/drawing/2014/main" id="{6F29E473-E2F1-4644-8ECE-B4CC06B9E63A}"/>
                </a:ext>
              </a:extLst>
            </p:cNvPr>
            <p:cNvCxnSpPr>
              <a:cxnSpLocks/>
            </p:cNvCxnSpPr>
            <p:nvPr/>
          </p:nvCxnSpPr>
          <p:spPr>
            <a:xfrm>
              <a:off x="1443491" y="2864072"/>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6CAEDC4-EA32-478B-A313-6B0D27223020}"/>
                </a:ext>
              </a:extLst>
            </p:cNvPr>
            <p:cNvCxnSpPr/>
            <p:nvPr/>
          </p:nvCxnSpPr>
          <p:spPr>
            <a:xfrm>
              <a:off x="1443490" y="3026863"/>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081209F-AB7D-4696-A7DD-738B5EEEC862}"/>
                </a:ext>
              </a:extLst>
            </p:cNvPr>
            <p:cNvSpPr txBox="1"/>
            <p:nvPr/>
          </p:nvSpPr>
          <p:spPr>
            <a:xfrm>
              <a:off x="1329191" y="2212719"/>
              <a:ext cx="912705" cy="1477328"/>
            </a:xfrm>
            <a:prstGeom prst="rect">
              <a:avLst/>
            </a:prstGeom>
            <a:noFill/>
          </p:spPr>
          <p:txBody>
            <a:bodyPr wrap="square" rtlCol="0">
              <a:spAutoFit/>
            </a:bodyPr>
            <a:lstStyle/>
            <a:p>
              <a:pPr algn="ctr"/>
              <a:r>
                <a:rPr kumimoji="1" lang="en-US" altLang="ja-JP" dirty="0">
                  <a:solidFill>
                    <a:srgbClr val="FF0000"/>
                  </a:solidFill>
                </a:rPr>
                <a:t>http</a:t>
              </a:r>
            </a:p>
            <a:p>
              <a:pPr algn="ctr"/>
              <a:r>
                <a:rPr kumimoji="1" lang="en-US" altLang="ja-JP" dirty="0"/>
                <a:t>80</a:t>
              </a:r>
            </a:p>
            <a:p>
              <a:pPr algn="ctr"/>
              <a:endParaRPr kumimoji="1" lang="en-US" altLang="ja-JP" dirty="0"/>
            </a:p>
            <a:p>
              <a:pPr algn="ctr"/>
              <a:r>
                <a:rPr kumimoji="1" lang="en-US" altLang="ja-JP" dirty="0"/>
                <a:t>443</a:t>
              </a:r>
            </a:p>
            <a:p>
              <a:pPr algn="ctr"/>
              <a:r>
                <a:rPr kumimoji="1" lang="en-US" altLang="ja-JP" dirty="0">
                  <a:solidFill>
                    <a:srgbClr val="FF0000"/>
                  </a:solidFill>
                </a:rPr>
                <a:t>https</a:t>
              </a:r>
              <a:endParaRPr kumimoji="1" lang="ja-JP" altLang="en-US" dirty="0">
                <a:solidFill>
                  <a:srgbClr val="FF0000"/>
                </a:solidFill>
              </a:endParaRPr>
            </a:p>
          </p:txBody>
        </p:sp>
        <p:sp>
          <p:nvSpPr>
            <p:cNvPr id="14" name="テキスト ボックス 13">
              <a:extLst>
                <a:ext uri="{FF2B5EF4-FFF2-40B4-BE49-F238E27FC236}">
                  <a16:creationId xmlns:a16="http://schemas.microsoft.com/office/drawing/2014/main" id="{37F2F799-572D-47E3-9176-4634E5CC180A}"/>
                </a:ext>
              </a:extLst>
            </p:cNvPr>
            <p:cNvSpPr txBox="1"/>
            <p:nvPr/>
          </p:nvSpPr>
          <p:spPr>
            <a:xfrm>
              <a:off x="1377642" y="3791837"/>
              <a:ext cx="912705" cy="1477328"/>
            </a:xfrm>
            <a:prstGeom prst="rect">
              <a:avLst/>
            </a:prstGeom>
            <a:noFill/>
          </p:spPr>
          <p:txBody>
            <a:bodyPr wrap="square" rtlCol="0">
              <a:spAutoFit/>
            </a:bodyPr>
            <a:lstStyle/>
            <a:p>
              <a:pPr algn="ctr"/>
              <a:r>
                <a:rPr kumimoji="1" lang="en-US" altLang="ja-JP" dirty="0"/>
                <a:t>smtp</a:t>
              </a:r>
              <a:br>
                <a:rPr kumimoji="1" lang="en-US" altLang="ja-JP" dirty="0"/>
              </a:br>
              <a:r>
                <a:rPr kumimoji="1" lang="en-US" altLang="ja-JP" dirty="0"/>
                <a:t>25</a:t>
              </a:r>
            </a:p>
            <a:p>
              <a:pPr algn="ctr"/>
              <a:endParaRPr kumimoji="1" lang="en-US" altLang="ja-JP" dirty="0"/>
            </a:p>
            <a:p>
              <a:pPr algn="ctr"/>
              <a:r>
                <a:rPr kumimoji="1" lang="en-US" altLang="ja-JP" dirty="0"/>
                <a:t>587</a:t>
              </a:r>
            </a:p>
            <a:p>
              <a:pPr algn="ctr"/>
              <a:r>
                <a:rPr kumimoji="1" lang="en-US" altLang="ja-JP" dirty="0" err="1"/>
                <a:t>ssmtp</a:t>
              </a:r>
              <a:endParaRPr kumimoji="1" lang="en-US" altLang="ja-JP" dirty="0"/>
            </a:p>
          </p:txBody>
        </p:sp>
        <p:cxnSp>
          <p:nvCxnSpPr>
            <p:cNvPr id="15" name="直線矢印コネクタ 14">
              <a:extLst>
                <a:ext uri="{FF2B5EF4-FFF2-40B4-BE49-F238E27FC236}">
                  <a16:creationId xmlns:a16="http://schemas.microsoft.com/office/drawing/2014/main" id="{E3F07F35-DCE1-4D5C-A2A6-E2C750E25F7F}"/>
                </a:ext>
              </a:extLst>
            </p:cNvPr>
            <p:cNvCxnSpPr>
              <a:cxnSpLocks/>
            </p:cNvCxnSpPr>
            <p:nvPr/>
          </p:nvCxnSpPr>
          <p:spPr>
            <a:xfrm>
              <a:off x="1443490" y="4436274"/>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1FB8157-C88F-4C44-8D20-6C99D5BBD62A}"/>
                </a:ext>
              </a:extLst>
            </p:cNvPr>
            <p:cNvCxnSpPr/>
            <p:nvPr/>
          </p:nvCxnSpPr>
          <p:spPr>
            <a:xfrm>
              <a:off x="1443489" y="4599065"/>
              <a:ext cx="84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B150CF8-1F23-4AC0-A4F8-5F17DE85D55B}"/>
                </a:ext>
              </a:extLst>
            </p:cNvPr>
            <p:cNvSpPr txBox="1"/>
            <p:nvPr/>
          </p:nvSpPr>
          <p:spPr>
            <a:xfrm>
              <a:off x="2403803" y="2017989"/>
              <a:ext cx="1425243" cy="369332"/>
            </a:xfrm>
            <a:prstGeom prst="rect">
              <a:avLst/>
            </a:prstGeom>
            <a:noFill/>
          </p:spPr>
          <p:txBody>
            <a:bodyPr wrap="square" rtlCol="0">
              <a:spAutoFit/>
            </a:bodyPr>
            <a:lstStyle/>
            <a:p>
              <a:pPr algn="ctr"/>
              <a:r>
                <a:rPr kumimoji="1" lang="en-US" altLang="ja-JP" dirty="0"/>
                <a:t>64.33.3.150</a:t>
              </a:r>
            </a:p>
          </p:txBody>
        </p:sp>
      </p:grpSp>
      <p:pic>
        <p:nvPicPr>
          <p:cNvPr id="20" name="グラフィックス 19" descr="封筒 単色塗りつぶし">
            <a:extLst>
              <a:ext uri="{FF2B5EF4-FFF2-40B4-BE49-F238E27FC236}">
                <a16:creationId xmlns:a16="http://schemas.microsoft.com/office/drawing/2014/main" id="{238D6457-FC5E-4A4E-9299-BED29CFA82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548" y="4932484"/>
            <a:ext cx="740952" cy="740952"/>
          </a:xfrm>
          <a:prstGeom prst="rect">
            <a:avLst/>
          </a:prstGeom>
        </p:spPr>
      </p:pic>
      <p:pic>
        <p:nvPicPr>
          <p:cNvPr id="22" name="グラフィックス 21" descr="地球 枠線">
            <a:extLst>
              <a:ext uri="{FF2B5EF4-FFF2-40B4-BE49-F238E27FC236}">
                <a16:creationId xmlns:a16="http://schemas.microsoft.com/office/drawing/2014/main" id="{712489A2-4616-40FF-9BCB-97FB8D6ABA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222" y="2075173"/>
            <a:ext cx="652876" cy="652876"/>
          </a:xfrm>
          <a:prstGeom prst="rect">
            <a:avLst/>
          </a:prstGeom>
        </p:spPr>
      </p:pic>
      <p:sp>
        <p:nvSpPr>
          <p:cNvPr id="23" name="吹き出し: 角を丸めた四角形 22">
            <a:extLst>
              <a:ext uri="{FF2B5EF4-FFF2-40B4-BE49-F238E27FC236}">
                <a16:creationId xmlns:a16="http://schemas.microsoft.com/office/drawing/2014/main" id="{E8B20BBC-F66D-47B1-B2A1-9BCB851A0BBD}"/>
              </a:ext>
            </a:extLst>
          </p:cNvPr>
          <p:cNvSpPr/>
          <p:nvPr/>
        </p:nvSpPr>
        <p:spPr>
          <a:xfrm>
            <a:off x="6200775" y="647372"/>
            <a:ext cx="2710040" cy="899173"/>
          </a:xfrm>
          <a:prstGeom prst="wedgeRoundRectCallout">
            <a:avLst>
              <a:gd name="adj1" fmla="val -40235"/>
              <a:gd name="adj2" fmla="val 1022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IP</a:t>
            </a:r>
            <a:r>
              <a:rPr kumimoji="1" lang="ja-JP" altLang="en-US" sz="1600" dirty="0"/>
              <a:t>アドレス </a:t>
            </a:r>
            <a:r>
              <a:rPr kumimoji="1" lang="en-US" altLang="ja-JP" sz="1600" dirty="0"/>
              <a:t>= </a:t>
            </a:r>
            <a:r>
              <a:rPr kumimoji="1" lang="ja-JP" altLang="en-US" sz="1600" dirty="0"/>
              <a:t>電話番号</a:t>
            </a:r>
            <a:br>
              <a:rPr kumimoji="1" lang="en-US" altLang="ja-JP" sz="1600" dirty="0"/>
            </a:br>
            <a:r>
              <a:rPr kumimoji="1" lang="ja-JP" altLang="en-US" sz="1600" dirty="0"/>
              <a:t>ポート番号 </a:t>
            </a:r>
            <a:r>
              <a:rPr kumimoji="1" lang="en-US" altLang="ja-JP" sz="1600" dirty="0"/>
              <a:t>= </a:t>
            </a:r>
            <a:r>
              <a:rPr kumimoji="1" lang="ja-JP" altLang="en-US" sz="1600" dirty="0"/>
              <a:t>内線番号</a:t>
            </a:r>
          </a:p>
        </p:txBody>
      </p:sp>
    </p:spTree>
    <p:extLst>
      <p:ext uri="{BB962C8B-B14F-4D97-AF65-F5344CB8AC3E}">
        <p14:creationId xmlns:p14="http://schemas.microsoft.com/office/powerpoint/2010/main" val="2193880277"/>
      </p:ext>
    </p:extLst>
  </p:cSld>
  <p:clrMapOvr>
    <a:masterClrMapping/>
  </p:clrMapOvr>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3151893-d3c0-4b9c-89a3-64979a909fcc">
      <Terms xmlns="http://schemas.microsoft.com/office/infopath/2007/PartnerControls"/>
    </lcf76f155ced4ddcb4097134ff3c332f>
    <TaxCatchAll xmlns="a7b29f89-ed28-4627-9d15-9fd767044f4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93035EC04C9A142BED423F8A030E59C" ma:contentTypeVersion="12" ma:contentTypeDescription="新しいドキュメントを作成します。" ma:contentTypeScope="" ma:versionID="36e073e03ff7e9965e759ed28913f232">
  <xsd:schema xmlns:xsd="http://www.w3.org/2001/XMLSchema" xmlns:xs="http://www.w3.org/2001/XMLSchema" xmlns:p="http://schemas.microsoft.com/office/2006/metadata/properties" xmlns:ns2="f3151893-d3c0-4b9c-89a3-64979a909fcc" xmlns:ns3="a7b29f89-ed28-4627-9d15-9fd767044f43" targetNamespace="http://schemas.microsoft.com/office/2006/metadata/properties" ma:root="true" ma:fieldsID="6d7980c593757a31ac42c8397043d806" ns2:_="" ns3:_="">
    <xsd:import namespace="f3151893-d3c0-4b9c-89a3-64979a909fcc"/>
    <xsd:import namespace="a7b29f89-ed28-4627-9d15-9fd767044f43"/>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151893-d3c0-4b9c-89a3-64979a909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7b29f89-ed28-4627-9d15-9fd767044f4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2964362-cf24-44b2-a656-b8d7987793a1}" ma:internalName="TaxCatchAll" ma:showField="CatchAllData" ma:web="a7b29f89-ed28-4627-9d15-9fd767044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571704-AB29-4298-A8A7-F0C0643EC467}">
  <ds:schemaRef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f3151893-d3c0-4b9c-89a3-64979a909fcc"/>
    <ds:schemaRef ds:uri="http://purl.org/dc/elements/1.1/"/>
    <ds:schemaRef ds:uri="http://schemas.microsoft.com/office/infopath/2007/PartnerControls"/>
    <ds:schemaRef ds:uri="a7b29f89-ed28-4627-9d15-9fd767044f43"/>
    <ds:schemaRef ds:uri="http://schemas.microsoft.com/office/2006/metadata/properties"/>
  </ds:schemaRefs>
</ds:datastoreItem>
</file>

<file path=customXml/itemProps2.xml><?xml version="1.0" encoding="utf-8"?>
<ds:datastoreItem xmlns:ds="http://schemas.openxmlformats.org/officeDocument/2006/customXml" ds:itemID="{91302754-2AFD-4C84-A04B-3953F0128D1B}">
  <ds:schemaRefs>
    <ds:schemaRef ds:uri="http://schemas.microsoft.com/sharepoint/v3/contenttype/forms"/>
  </ds:schemaRefs>
</ds:datastoreItem>
</file>

<file path=customXml/itemProps3.xml><?xml version="1.0" encoding="utf-8"?>
<ds:datastoreItem xmlns:ds="http://schemas.openxmlformats.org/officeDocument/2006/customXml" ds:itemID="{9A4ACED3-D7DF-43A2-BBA8-1F5366564F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151893-d3c0-4b9c-89a3-64979a909fcc"/>
    <ds:schemaRef ds:uri="a7b29f89-ed28-4627-9d15-9fd767044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2972</TotalTime>
  <Words>3688</Words>
  <Application>Microsoft Office PowerPoint</Application>
  <PresentationFormat>画面に合わせる (4:3)</PresentationFormat>
  <Paragraphs>647</Paragraphs>
  <Slides>47</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47</vt:i4>
      </vt:variant>
    </vt:vector>
  </HeadingPairs>
  <TitlesOfParts>
    <vt:vector size="57" baseType="lpstr">
      <vt:lpstr>HGP創英角ﾎﾟｯﾌﾟ体</vt:lpstr>
      <vt:lpstr>HG創英角ｺﾞｼｯｸUB</vt:lpstr>
      <vt:lpstr>ＭＳ Ｐゴシック</vt:lpstr>
      <vt:lpstr>游ゴシック</vt:lpstr>
      <vt:lpstr>Arial</vt:lpstr>
      <vt:lpstr>Consolas</vt:lpstr>
      <vt:lpstr>Gill Sans MT</vt:lpstr>
      <vt:lpstr>Open Sans</vt:lpstr>
      <vt:lpstr>Wingdings</vt:lpstr>
      <vt:lpstr>ギャラリー</vt:lpstr>
      <vt:lpstr>福井大学 リカレント 教育プログラム プログラミング応用</vt:lpstr>
      <vt:lpstr>自己紹介 福井工業高等専門学校　電子情報工学科 斉藤 徹 </vt:lpstr>
      <vt:lpstr>プログラミング応用の目標</vt:lpstr>
      <vt:lpstr>プログラミング応用の各週の予定</vt:lpstr>
      <vt:lpstr>Webシステムを作るイメージで... 　想定する対象</vt:lpstr>
      <vt:lpstr>インターネットは どういう仕組みなのか？</vt:lpstr>
      <vt:lpstr>インターネットの仕組み</vt:lpstr>
      <vt:lpstr>コンピュータ名とDNS</vt:lpstr>
      <vt:lpstr>ポート番号とプロトコル</vt:lpstr>
      <vt:lpstr>URLとは</vt:lpstr>
      <vt:lpstr>HTML(Hyper Text Markup Language)</vt:lpstr>
      <vt:lpstr>ターミナル(cmd.exe)を開く</vt:lpstr>
      <vt:lpstr>DNSを確認してページを表示</vt:lpstr>
      <vt:lpstr>閲覧しているページのHTMLを確認</vt:lpstr>
      <vt:lpstr>PowerPoint プレゼンテーション</vt:lpstr>
      <vt:lpstr>VSCodeとXAMPPのインストール</vt:lpstr>
      <vt:lpstr>VSCode のインストール</vt:lpstr>
      <vt:lpstr>VSCode の起動と拡張機能の設定</vt:lpstr>
      <vt:lpstr>XAMPP のインストール</vt:lpstr>
      <vt:lpstr>XAMPP のインストールの流れ</vt:lpstr>
      <vt:lpstr>XAMPP の起動</vt:lpstr>
      <vt:lpstr>Webサーバ起動の確認</vt:lpstr>
      <vt:lpstr>VSCodeでHTML,PHPのファイルを開く</vt:lpstr>
      <vt:lpstr>配布データのダウンロードと解凍-1</vt:lpstr>
      <vt:lpstr>配布データのダウンロードと解凍-2</vt:lpstr>
      <vt:lpstr>簡単なサンプルを VSCode で編集し  XAMPP で確認-1</vt:lpstr>
      <vt:lpstr>簡単なサンプルを VSCode で編集し  XAMPP で確認-2</vt:lpstr>
      <vt:lpstr>フォルダを開くで、 VSCodeのエクスプローラ画面を表示</vt:lpstr>
      <vt:lpstr>飾り気のないページを  デコってみよう。</vt:lpstr>
      <vt:lpstr>お買い物ページの基本から </vt:lpstr>
      <vt:lpstr>表示内容をHTMLで飾るには</vt:lpstr>
      <vt:lpstr>統一感のあるデザインにしたいけど</vt:lpstr>
      <vt:lpstr>スタイルシートを使ってみよう</vt:lpstr>
      <vt:lpstr>スタイルシートの文法(CSS) - 1</vt:lpstr>
      <vt:lpstr>スタイルシートの文法(CSS) - 2</vt:lpstr>
      <vt:lpstr>PowerPoint プレゼンテーション</vt:lpstr>
      <vt:lpstr>スタイルシートの色の指定</vt:lpstr>
      <vt:lpstr>PowerPoint プレゼンテーション</vt:lpstr>
      <vt:lpstr>Webシステムとサーバ</vt:lpstr>
      <vt:lpstr>Webページのデータをどこで作るか?  </vt:lpstr>
      <vt:lpstr>一つの商品に対するHTMLを 　　人が編集するのは馬鹿げてる</vt:lpstr>
      <vt:lpstr>サーバでCGIによってページを生成 </vt:lpstr>
      <vt:lpstr>サーバでPHPによってページを生成 </vt:lpstr>
      <vt:lpstr>JavaScriptによってページを生成     (最近のやり方)</vt:lpstr>
      <vt:lpstr>Webシステムの解りにくい点 様々なデータ形式・プログラム言語を使う</vt:lpstr>
      <vt:lpstr>プログラム言語が色々ありすぎ</vt:lpstr>
      <vt:lpstr>今日のまとめ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斉藤 徹_福井</cp:lastModifiedBy>
  <cp:revision>12</cp:revision>
  <cp:lastPrinted>2022-09-27T06:28:45Z</cp:lastPrinted>
  <dcterms:created xsi:type="dcterms:W3CDTF">2021-09-30T08:17:24Z</dcterms:created>
  <dcterms:modified xsi:type="dcterms:W3CDTF">2022-09-30T00:33:23Z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0x010100593035EC04C9A142BED423F8A030E59C</vt:lpwstr>
  </property>
  <property fmtid="{D5CDD505-2E9C-101B-9397-08002B2CF9AE}" pid="3" name="MediaServiceImageTags">
    <vt:lpwstr/>
  </property>
</Properties>
</file>